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Helvetica Neue" panose="02000503000000020004" pitchFamily="2" charset="0"/>
      <p:regular r:id="rId12"/>
      <p:bold r:id="rId13"/>
      <p:italic r:id="rId14"/>
      <p:boldItalic r:id="rId15"/>
    </p:embeddedFont>
    <p:embeddedFont>
      <p:font typeface="Proxima Nova" panose="02000506030000020004" pitchFamily="2"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7106">
          <p15:clr>
            <a:srgbClr val="A4A3A4"/>
          </p15:clr>
        </p15:guide>
        <p15:guide id="3" pos="506">
          <p15:clr>
            <a:srgbClr val="A4A3A4"/>
          </p15:clr>
        </p15:guide>
        <p15:guide id="4" orient="horz" pos="504">
          <p15:clr>
            <a:srgbClr val="A4A3A4"/>
          </p15:clr>
        </p15:guide>
        <p15:guide id="5" orient="horz" pos="3816">
          <p15:clr>
            <a:srgbClr val="A4A3A4"/>
          </p15:clr>
        </p15:guide>
        <p15:guide id="6" orient="horz" pos="958">
          <p15:clr>
            <a:srgbClr val="A4A3A4"/>
          </p15:clr>
        </p15:guide>
        <p15:guide id="7" orient="horz" pos="709">
          <p15:clr>
            <a:srgbClr val="A4A3A4"/>
          </p15:clr>
        </p15:guide>
        <p15:guide id="8" pos="2684">
          <p15:clr>
            <a:srgbClr val="A4A3A4"/>
          </p15:clr>
        </p15:guide>
        <p15:guide id="9" pos="4951">
          <p15:clr>
            <a:srgbClr val="A4A3A4"/>
          </p15:clr>
        </p15:guide>
        <p15:guide id="10" orient="horz" pos="3339">
          <p15:clr>
            <a:srgbClr val="A4A3A4"/>
          </p15:clr>
        </p15:guide>
        <p15:guide id="11" pos="5178">
          <p15:clr>
            <a:srgbClr val="A4A3A4"/>
          </p15:clr>
        </p15:guide>
        <p15:guide id="12" pos="6811">
          <p15:clr>
            <a:srgbClr val="A4A3A4"/>
          </p15:clr>
        </p15:guide>
        <p15:guide id="13" orient="horz" pos="3090">
          <p15:clr>
            <a:srgbClr val="A4A3A4"/>
          </p15:clr>
        </p15:guide>
        <p15:guide id="14" orient="horz" pos="2387">
          <p15:clr>
            <a:srgbClr val="A4A3A4"/>
          </p15:clr>
        </p15:guide>
        <p15:guide id="15" pos="2094">
          <p15:clr>
            <a:srgbClr val="A4A3A4"/>
          </p15:clr>
        </p15:guide>
        <p15:guide id="16" pos="2162">
          <p15:clr>
            <a:srgbClr val="A4A3A4"/>
          </p15:clr>
        </p15:guide>
        <p15:guide id="17" pos="3772">
          <p15:clr>
            <a:srgbClr val="A4A3A4"/>
          </p15:clr>
        </p15:guide>
        <p15:guide id="18" pos="5438">
          <p15:clr>
            <a:srgbClr val="A4A3A4"/>
          </p15:clr>
        </p15:guide>
        <p15:guide id="19" pos="5506">
          <p15:clr>
            <a:srgbClr val="A4A3A4"/>
          </p15:clr>
        </p15:guide>
        <p15:guide id="20" orient="horz" pos="346">
          <p15:clr>
            <a:srgbClr val="A4A3A4"/>
          </p15:clr>
        </p15:guide>
        <p15:guide id="21" orient="horz" pos="1207">
          <p15:clr>
            <a:srgbClr val="A4A3A4"/>
          </p15:clr>
        </p15:guide>
        <p15:guide id="22" pos="82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jVgwtAMW2tZCjWuFHgVK1VTJu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0"/>
  </p:normalViewPr>
  <p:slideViewPr>
    <p:cSldViewPr snapToGrid="0">
      <p:cViewPr varScale="1">
        <p:scale>
          <a:sx n="101" d="100"/>
          <a:sy n="101" d="100"/>
        </p:scale>
        <p:origin x="904" y="184"/>
      </p:cViewPr>
      <p:guideLst>
        <p:guide orient="horz" pos="2160"/>
        <p:guide pos="7106"/>
        <p:guide pos="506"/>
        <p:guide orient="horz" pos="504"/>
        <p:guide orient="horz" pos="3816"/>
        <p:guide orient="horz" pos="958"/>
        <p:guide orient="horz" pos="709"/>
        <p:guide pos="2684"/>
        <p:guide pos="4951"/>
        <p:guide orient="horz" pos="3339"/>
        <p:guide pos="5178"/>
        <p:guide pos="6811"/>
        <p:guide orient="horz" pos="3090"/>
        <p:guide orient="horz" pos="2387"/>
        <p:guide pos="2094"/>
        <p:guide pos="2162"/>
        <p:guide pos="3772"/>
        <p:guide pos="5438"/>
        <p:guide pos="5506"/>
        <p:guide orient="horz" pos="346"/>
        <p:guide orient="horz" pos="1207"/>
        <p:guide pos="8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 name="Google Shape;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 name="Google Shape;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 name="Google Shape;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6"/>
        <p:cNvGrpSpPr/>
        <p:nvPr/>
      </p:nvGrpSpPr>
      <p:grpSpPr>
        <a:xfrm>
          <a:off x="0" y="0"/>
          <a:ext cx="0" cy="0"/>
          <a:chOff x="0" y="0"/>
          <a:chExt cx="0" cy="0"/>
        </a:xfrm>
      </p:grpSpPr>
      <p:sp>
        <p:nvSpPr>
          <p:cNvPr id="7" name="Google Shape;7;p34"/>
          <p:cNvSpPr txBox="1"/>
          <p:nvPr/>
        </p:nvSpPr>
        <p:spPr>
          <a:xfrm>
            <a:off x="803274" y="6295317"/>
            <a:ext cx="2188027" cy="216000"/>
          </a:xfrm>
          <a:prstGeom prst="rect">
            <a:avLst/>
          </a:prstGeom>
          <a:noFill/>
          <a:ln>
            <a:noFill/>
          </a:ln>
        </p:spPr>
        <p:txBody>
          <a:bodyPr spcFirstLastPara="1" wrap="square" lIns="0" tIns="45700" rIns="90000" bIns="0" anchor="b"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de-DE" sz="1050" b="0" i="0" u="none" strike="noStrike" cap="none">
                <a:solidFill>
                  <a:schemeClr val="dk1"/>
                </a:solidFill>
                <a:latin typeface="Arial"/>
                <a:ea typeface="Arial"/>
                <a:cs typeface="Arial"/>
                <a:sym typeface="Arial"/>
              </a:rPr>
              <a:t>‹#›</a:t>
            </a:fld>
            <a:endParaRPr sz="1050" b="0" i="0" u="none" strike="noStrike" cap="none">
              <a:solidFill>
                <a:schemeClr val="dk1"/>
              </a:solidFill>
              <a:latin typeface="Arial"/>
              <a:ea typeface="Arial"/>
              <a:cs typeface="Arial"/>
              <a:sym typeface="Arial"/>
            </a:endParaRPr>
          </a:p>
        </p:txBody>
      </p:sp>
      <p:pic>
        <p:nvPicPr>
          <p:cNvPr id="8" name="Google Shape;8;p34"/>
          <p:cNvPicPr preferRelativeResize="0"/>
          <p:nvPr/>
        </p:nvPicPr>
        <p:blipFill rotWithShape="1">
          <a:blip r:embed="rId2">
            <a:alphaModFix/>
          </a:blip>
          <a:srcRect/>
          <a:stretch/>
        </p:blipFill>
        <p:spPr>
          <a:xfrm>
            <a:off x="10531599" y="6308725"/>
            <a:ext cx="758442" cy="3346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9"/>
        <p:cNvGrpSpPr/>
        <p:nvPr/>
      </p:nvGrpSpPr>
      <p:grpSpPr>
        <a:xfrm>
          <a:off x="0" y="0"/>
          <a:ext cx="0" cy="0"/>
          <a:chOff x="0" y="0"/>
          <a:chExt cx="0" cy="0"/>
        </a:xfrm>
      </p:grpSpPr>
      <p:pic>
        <p:nvPicPr>
          <p:cNvPr id="10" name="Google Shape;10;p36"/>
          <p:cNvPicPr preferRelativeResize="0"/>
          <p:nvPr/>
        </p:nvPicPr>
        <p:blipFill rotWithShape="1">
          <a:blip r:embed="rId2">
            <a:alphaModFix/>
          </a:blip>
          <a:srcRect/>
          <a:stretch/>
        </p:blipFill>
        <p:spPr>
          <a:xfrm>
            <a:off x="10531599" y="6308725"/>
            <a:ext cx="758442" cy="334607"/>
          </a:xfrm>
          <a:prstGeom prst="rect">
            <a:avLst/>
          </a:prstGeom>
          <a:noFill/>
          <a:ln>
            <a:noFill/>
          </a:ln>
        </p:spPr>
      </p:pic>
      <p:sp>
        <p:nvSpPr>
          <p:cNvPr id="11" name="Google Shape;11;p36"/>
          <p:cNvSpPr txBox="1">
            <a:spLocks noGrp="1"/>
          </p:cNvSpPr>
          <p:nvPr>
            <p:ph type="title"/>
          </p:nvPr>
        </p:nvSpPr>
        <p:spPr>
          <a:xfrm>
            <a:off x="803274" y="541196"/>
            <a:ext cx="10474800" cy="1082100"/>
          </a:xfrm>
          <a:prstGeom prst="rect">
            <a:avLst/>
          </a:prstGeom>
          <a:noFill/>
          <a:ln>
            <a:noFill/>
          </a:ln>
        </p:spPr>
        <p:txBody>
          <a:bodyPr spcFirstLastPara="1" wrap="square" lIns="0" tIns="0" rIns="0" bIns="45700" anchor="t" anchorCtr="0">
            <a:normAutofit/>
          </a:bodyPr>
          <a:lstStyle>
            <a:lvl1pPr marR="0" lvl="0" algn="l" rtl="0">
              <a:lnSpc>
                <a:spcPct val="9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36"/>
          <p:cNvSpPr txBox="1"/>
          <p:nvPr/>
        </p:nvSpPr>
        <p:spPr>
          <a:xfrm>
            <a:off x="803274" y="6295317"/>
            <a:ext cx="2187900" cy="216000"/>
          </a:xfrm>
          <a:prstGeom prst="rect">
            <a:avLst/>
          </a:prstGeom>
          <a:noFill/>
          <a:ln>
            <a:noFill/>
          </a:ln>
        </p:spPr>
        <p:txBody>
          <a:bodyPr spcFirstLastPara="1" wrap="square" lIns="0" tIns="45700" rIns="90000" bIns="0" anchor="b"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de-DE" sz="1050" b="0" i="0" u="none" strike="noStrike" cap="none">
                <a:solidFill>
                  <a:schemeClr val="dk1"/>
                </a:solidFill>
                <a:latin typeface="Arial"/>
                <a:ea typeface="Arial"/>
                <a:cs typeface="Arial"/>
                <a:sym typeface="Arial"/>
              </a:rPr>
              <a:t>‹#›</a:t>
            </a:fld>
            <a:endParaRPr sz="105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3974">
          <p15:clr>
            <a:srgbClr val="FBAE40"/>
          </p15:clr>
        </p15:guide>
        <p15:guide id="2" pos="3840">
          <p15:clr>
            <a:srgbClr val="FBAE40"/>
          </p15:clr>
        </p15:guide>
        <p15:guide id="3" pos="506">
          <p15:clr>
            <a:srgbClr val="FBAE40"/>
          </p15:clr>
        </p15:guide>
        <p15:guide id="4" pos="71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obj">
  <p:cSld name="OBJECT">
    <p:spTree>
      <p:nvGrpSpPr>
        <p:cNvPr id="1" name="Shape 13"/>
        <p:cNvGrpSpPr/>
        <p:nvPr/>
      </p:nvGrpSpPr>
      <p:grpSpPr>
        <a:xfrm>
          <a:off x="0" y="0"/>
          <a:ext cx="0" cy="0"/>
          <a:chOff x="0" y="0"/>
          <a:chExt cx="0" cy="0"/>
        </a:xfrm>
      </p:grpSpPr>
      <p:sp>
        <p:nvSpPr>
          <p:cNvPr id="14" name="Google Shape;14;p40"/>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725"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 name="Google Shape;15;p40"/>
          <p:cNvSpPr txBox="1">
            <a:spLocks noGrp="1"/>
          </p:cNvSpPr>
          <p:nvPr>
            <p:ph type="body" idx="1"/>
          </p:nvPr>
        </p:nvSpPr>
        <p:spPr>
          <a:xfrm>
            <a:off x="474613" y="1939326"/>
            <a:ext cx="3042284" cy="184666"/>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SzPts val="1400"/>
              <a:buNone/>
              <a:defRPr sz="1200" b="1" i="0" u="none" strike="noStrike" cap="none">
                <a:solidFill>
                  <a:srgbClr val="025BFF"/>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 name="Google Shape;16;p40"/>
          <p:cNvSpPr txBox="1">
            <a:spLocks noGrp="1"/>
          </p:cNvSpPr>
          <p:nvPr>
            <p:ph type="body" idx="2"/>
          </p:nvPr>
        </p:nvSpPr>
        <p:spPr>
          <a:xfrm>
            <a:off x="8687642" y="2148096"/>
            <a:ext cx="2908935" cy="184666"/>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SzPts val="1400"/>
              <a:buNone/>
              <a:defRPr sz="1200" b="1" i="0" u="none" strike="noStrike" cap="none">
                <a:solidFill>
                  <a:srgbClr val="5AF35B"/>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 name="Google Shape;17;p40"/>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 name="Google Shape;18;p4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 name="Google Shape;19;p40"/>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9525" marR="0" lvl="0"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1pPr>
            <a:lvl2pPr marL="9525" marR="0" lvl="1"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2pPr>
            <a:lvl3pPr marL="9525" marR="0" lvl="2"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3pPr>
            <a:lvl4pPr marL="9525" marR="0" lvl="3"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4pPr>
            <a:lvl5pPr marL="9525" marR="0" lvl="4"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5pPr>
            <a:lvl6pPr marL="9525" marR="0" lvl="5"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6pPr>
            <a:lvl7pPr marL="9525" marR="0" lvl="6"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7pPr>
            <a:lvl8pPr marL="9525" marR="0" lvl="7"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8pPr>
            <a:lvl9pPr marL="9525" marR="0" lvl="8" indent="0" algn="l" rtl="0">
              <a:lnSpc>
                <a:spcPct val="100000"/>
              </a:lnSpc>
              <a:spcBef>
                <a:spcPts val="0"/>
              </a:spcBef>
              <a:spcAft>
                <a:spcPts val="0"/>
              </a:spcAft>
              <a:buNone/>
              <a:defRPr sz="675" b="0" i="0" u="none" strike="noStrike" cap="none">
                <a:solidFill>
                  <a:schemeClr val="dk1"/>
                </a:solidFill>
                <a:latin typeface="Helvetica Neue"/>
                <a:ea typeface="Helvetica Neue"/>
                <a:cs typeface="Helvetica Neue"/>
                <a:sym typeface="Helvetica Neue"/>
              </a:defRPr>
            </a:lvl9pPr>
          </a:lstStyle>
          <a:p>
            <a:pPr marL="9525" lvl="0" indent="0" algn="l" rtl="0">
              <a:spcBef>
                <a:spcPts val="0"/>
              </a:spcBef>
              <a:spcAft>
                <a:spcPts val="0"/>
              </a:spcAft>
              <a:buNone/>
            </a:pPr>
            <a:r>
              <a:rPr lang="de-DE"/>
              <a:t>Page </a:t>
            </a:r>
            <a:fld id="{00000000-1234-1234-1234-123412341234}" type="slidenum">
              <a:rPr lang="de-DE"/>
              <a:t>‹#›</a:t>
            </a:fld>
            <a:r>
              <a:rPr lang="de-DE"/>
              <a:t> — Entrepreneurial Education</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1">
  <p:cSld name="OBJECT 2">
    <p:spTree>
      <p:nvGrpSpPr>
        <p:cNvPr id="1" name="Shape 20"/>
        <p:cNvGrpSpPr/>
        <p:nvPr/>
      </p:nvGrpSpPr>
      <p:grpSpPr>
        <a:xfrm>
          <a:off x="0" y="0"/>
          <a:ext cx="0" cy="0"/>
          <a:chOff x="0" y="0"/>
          <a:chExt cx="0" cy="0"/>
        </a:xfrm>
      </p:grpSpPr>
      <p:sp>
        <p:nvSpPr>
          <p:cNvPr id="21" name="Google Shape;21;g216bbb84359_0_108"/>
          <p:cNvSpPr txBox="1">
            <a:spLocks noGrp="1"/>
          </p:cNvSpPr>
          <p:nvPr>
            <p:ph type="title"/>
          </p:nvPr>
        </p:nvSpPr>
        <p:spPr>
          <a:xfrm>
            <a:off x="4751181" y="401668"/>
            <a:ext cx="2689800" cy="282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700" b="1" i="0" u="none" strike="noStrike" cap="none">
                <a:solidFill>
                  <a:srgbClr val="025BF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 name="Google Shape;22;g216bbb84359_0_108"/>
          <p:cNvSpPr txBox="1">
            <a:spLocks noGrp="1"/>
          </p:cNvSpPr>
          <p:nvPr>
            <p:ph type="body" idx="1"/>
          </p:nvPr>
        </p:nvSpPr>
        <p:spPr>
          <a:xfrm>
            <a:off x="466725" y="1671824"/>
            <a:ext cx="11258700" cy="4467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3" name="Google Shape;23;g216bbb84359_0_108"/>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 name="Google Shape;24;g216bbb84359_0_108"/>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 name="Google Shape;25;g216bbb84359_0_108"/>
          <p:cNvSpPr txBox="1">
            <a:spLocks noGrp="1"/>
          </p:cNvSpPr>
          <p:nvPr>
            <p:ph type="sldNum" idx="12"/>
          </p:nvPr>
        </p:nvSpPr>
        <p:spPr>
          <a:xfrm>
            <a:off x="10062128" y="6556999"/>
            <a:ext cx="1432500" cy="2154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1pPr>
            <a:lvl2pPr marL="12700" marR="0" lvl="1"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2pPr>
            <a:lvl3pPr marL="12700" marR="0" lvl="2"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3pPr>
            <a:lvl4pPr marL="12700" marR="0" lvl="3"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4pPr>
            <a:lvl5pPr marL="12700" marR="0" lvl="4"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5pPr>
            <a:lvl6pPr marL="12700" marR="0" lvl="5"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6pPr>
            <a:lvl7pPr marL="12700" marR="0" lvl="6"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7pPr>
            <a:lvl8pPr marL="12700" marR="0" lvl="7"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8pPr>
            <a:lvl9pPr marL="12700" marR="0" lvl="8"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Helvetica Neue"/>
                <a:ea typeface="Helvetica Neue"/>
                <a:cs typeface="Helvetica Neue"/>
                <a:sym typeface="Helvetica Neue"/>
              </a:defRPr>
            </a:lvl9pPr>
          </a:lstStyle>
          <a:p>
            <a:pPr marL="12700" lvl="0" indent="0" algn="l" rtl="0">
              <a:spcBef>
                <a:spcPts val="0"/>
              </a:spcBef>
              <a:spcAft>
                <a:spcPts val="0"/>
              </a:spcAft>
              <a:buNone/>
            </a:pPr>
            <a:r>
              <a:rPr lang="de-DE"/>
              <a:t>Page </a:t>
            </a:r>
            <a:fld id="{00000000-1234-1234-1234-123412341234}" type="slidenum">
              <a:rPr lang="de-DE"/>
              <a:t>‹#›</a:t>
            </a:fld>
            <a:r>
              <a:rPr lang="de-DE"/>
              <a:t> — Entrepreneurial Education</a:t>
            </a:r>
            <a:endParaRPr sz="110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
        <p:cNvGrpSpPr/>
        <p:nvPr/>
      </p:nvGrpSpPr>
      <p:grpSpPr>
        <a:xfrm>
          <a:off x="0" y="0"/>
          <a:ext cx="0" cy="0"/>
          <a:chOff x="0" y="0"/>
          <a:chExt cx="0" cy="0"/>
        </a:xfrm>
      </p:grpSpPr>
      <p:sp>
        <p:nvSpPr>
          <p:cNvPr id="27" name="Google Shape;27;p41"/>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41"/>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41"/>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9525" marR="0" lvl="0"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1pPr>
            <a:lvl2pPr marL="9525" marR="0" lvl="1"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2pPr>
            <a:lvl3pPr marL="9525" marR="0" lvl="2"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3pPr>
            <a:lvl4pPr marL="9525" marR="0" lvl="3"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4pPr>
            <a:lvl5pPr marL="9525" marR="0" lvl="4"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5pPr>
            <a:lvl6pPr marL="9525" marR="0" lvl="5"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6pPr>
            <a:lvl7pPr marL="9525" marR="0" lvl="6"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7pPr>
            <a:lvl8pPr marL="9525" marR="0" lvl="7"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8pPr>
            <a:lvl9pPr marL="9525" marR="0" lvl="8" indent="0" algn="l" rtl="0">
              <a:lnSpc>
                <a:spcPct val="100000"/>
              </a:lnSpc>
              <a:spcBef>
                <a:spcPts val="0"/>
              </a:spcBef>
              <a:spcAft>
                <a:spcPts val="0"/>
              </a:spcAft>
              <a:buClr>
                <a:srgbClr val="000000"/>
              </a:buClr>
              <a:buSzPts val="675"/>
              <a:buFont typeface="Arial"/>
              <a:buNone/>
              <a:defRPr sz="675" b="0" i="0" u="none" strike="noStrike" cap="none">
                <a:solidFill>
                  <a:schemeClr val="dk1"/>
                </a:solidFill>
                <a:latin typeface="Helvetica Neue"/>
                <a:ea typeface="Helvetica Neue"/>
                <a:cs typeface="Helvetica Neue"/>
                <a:sym typeface="Helvetica Neue"/>
              </a:defRPr>
            </a:lvl9pPr>
          </a:lstStyle>
          <a:p>
            <a:pPr marL="9525" lvl="0" indent="0" algn="l" rtl="0">
              <a:spcBef>
                <a:spcPts val="0"/>
              </a:spcBef>
              <a:spcAft>
                <a:spcPts val="0"/>
              </a:spcAft>
              <a:buNone/>
            </a:pPr>
            <a:r>
              <a:rPr lang="de-DE"/>
              <a:t>Page </a:t>
            </a:r>
            <a:fld id="{00000000-1234-1234-1234-123412341234}" type="slidenum">
              <a:rPr lang="de-DE"/>
              <a:t>‹#›</a:t>
            </a:fld>
            <a:r>
              <a:rPr lang="de-DE"/>
              <a:t> — Entrepreneurial Education</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g212483c3676_0_83"/>
          <p:cNvSpPr txBox="1">
            <a:spLocks noGrp="1"/>
          </p:cNvSpPr>
          <p:nvPr>
            <p:ph type="title"/>
          </p:nvPr>
        </p:nvSpPr>
        <p:spPr>
          <a:xfrm>
            <a:off x="1708155" y="354043"/>
            <a:ext cx="9084000" cy="520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700" b="1" i="0" u="none" strike="noStrike" cap="none">
                <a:solidFill>
                  <a:srgbClr val="5AF35B"/>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 name="Google Shape;32;g212483c3676_0_83"/>
          <p:cNvSpPr txBox="1">
            <a:spLocks noGrp="1"/>
          </p:cNvSpPr>
          <p:nvPr>
            <p:ph type="body" idx="1"/>
          </p:nvPr>
        </p:nvSpPr>
        <p:spPr>
          <a:xfrm>
            <a:off x="6469856" y="1805843"/>
            <a:ext cx="5214000" cy="4491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100"/>
              <a:buFont typeface="Arial"/>
              <a:buNone/>
              <a:defRPr sz="1400" b="1" i="0" u="none" strike="noStrike" cap="none">
                <a:solidFill>
                  <a:srgbClr val="025BFF"/>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3" name="Google Shape;33;g212483c3676_0_8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4" name="Google Shape;34;g212483c3676_0_8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5" name="Google Shape;35;g212483c3676_0_83"/>
          <p:cNvSpPr txBox="1">
            <a:spLocks noGrp="1"/>
          </p:cNvSpPr>
          <p:nvPr>
            <p:ph type="sldNum" idx="12"/>
          </p:nvPr>
        </p:nvSpPr>
        <p:spPr>
          <a:xfrm>
            <a:off x="10062128" y="6556999"/>
            <a:ext cx="1404000" cy="2154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1pPr>
            <a:lvl2pPr marL="12700" marR="0" lvl="1"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2pPr>
            <a:lvl3pPr marL="12700" marR="0" lvl="2"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3pPr>
            <a:lvl4pPr marL="12700" marR="0" lvl="3"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4pPr>
            <a:lvl5pPr marL="12700" marR="0" lvl="4"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5pPr>
            <a:lvl6pPr marL="12700" marR="0" lvl="5"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6pPr>
            <a:lvl7pPr marL="12700" marR="0" lvl="6"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7pPr>
            <a:lvl8pPr marL="12700" marR="0" lvl="7"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8pPr>
            <a:lvl9pPr marL="12700" marR="0" lvl="8" indent="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Proxima Nova"/>
                <a:ea typeface="Proxima Nova"/>
                <a:cs typeface="Proxima Nova"/>
                <a:sym typeface="Proxima Nova"/>
              </a:defRPr>
            </a:lvl9pPr>
          </a:lstStyle>
          <a:p>
            <a:pPr marL="12700" lvl="0" indent="0" algn="l" rtl="0">
              <a:spcBef>
                <a:spcPts val="0"/>
              </a:spcBef>
              <a:spcAft>
                <a:spcPts val="0"/>
              </a:spcAft>
              <a:buNone/>
            </a:pPr>
            <a:r>
              <a:rPr lang="de-DE"/>
              <a:t>Page </a:t>
            </a:r>
            <a:fld id="{00000000-1234-1234-1234-123412341234}" type="slidenum">
              <a:rPr lang="de-DE"/>
              <a:t>‹#›</a:t>
            </a:fld>
            <a:r>
              <a:rPr lang="de-DE"/>
              <a:t> — Entrepreneurial Education</a:t>
            </a:r>
            <a:endParaRPr sz="110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instagram.com/startforfuture_official/" TargetMode="External"/><Relationship Id="rId5" Type="http://schemas.openxmlformats.org/officeDocument/2006/relationships/hyperlink" Target="https://www.linkedin.com/company/start-for-future/" TargetMode="External"/><Relationship Id="rId4" Type="http://schemas.openxmlformats.org/officeDocument/2006/relationships/hyperlink" Target="https://scefreiraum.typeform.com/to/UGuq6WC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0" name="Google Shape;40;p14" descr="Ein Bild, das Outdoorobjekt, Gruppe, Haufen, mehrere enthält.&#10;&#10;Automatisch generierte Beschreibung"/>
          <p:cNvPicPr preferRelativeResize="0"/>
          <p:nvPr/>
        </p:nvPicPr>
        <p:blipFill rotWithShape="1">
          <a:blip r:embed="rId3">
            <a:alphaModFix/>
          </a:blip>
          <a:srcRect t="27006" b="-9642"/>
          <a:stretch/>
        </p:blipFill>
        <p:spPr>
          <a:xfrm>
            <a:off x="0" y="1"/>
            <a:ext cx="12192000" cy="6857999"/>
          </a:xfrm>
          <a:prstGeom prst="rect">
            <a:avLst/>
          </a:prstGeom>
          <a:noFill/>
          <a:ln>
            <a:noFill/>
          </a:ln>
        </p:spPr>
      </p:pic>
      <p:pic>
        <p:nvPicPr>
          <p:cNvPr id="41" name="Google Shape;41;p14"/>
          <p:cNvPicPr preferRelativeResize="0"/>
          <p:nvPr/>
        </p:nvPicPr>
        <p:blipFill rotWithShape="1">
          <a:blip r:embed="rId4">
            <a:alphaModFix/>
          </a:blip>
          <a:srcRect/>
          <a:stretch/>
        </p:blipFill>
        <p:spPr>
          <a:xfrm>
            <a:off x="811364" y="807728"/>
            <a:ext cx="4159099" cy="1470025"/>
          </a:xfrm>
          <a:prstGeom prst="rect">
            <a:avLst/>
          </a:prstGeom>
          <a:noFill/>
          <a:ln>
            <a:noFill/>
          </a:ln>
        </p:spPr>
      </p:pic>
      <p:sp>
        <p:nvSpPr>
          <p:cNvPr id="42" name="Google Shape;42;p14"/>
          <p:cNvSpPr/>
          <p:nvPr/>
        </p:nvSpPr>
        <p:spPr>
          <a:xfrm>
            <a:off x="5988051" y="2885815"/>
            <a:ext cx="5292800" cy="24152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3" name="Google Shape;43;p14"/>
          <p:cNvSpPr txBox="1"/>
          <p:nvPr/>
        </p:nvSpPr>
        <p:spPr>
          <a:xfrm>
            <a:off x="6182421" y="3764846"/>
            <a:ext cx="4895600"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de-DE" sz="3100" b="1" i="0" u="none" strike="noStrike" cap="none">
                <a:solidFill>
                  <a:schemeClr val="accent4"/>
                </a:solidFill>
                <a:latin typeface="Proxima Nova"/>
                <a:ea typeface="Proxima Nova"/>
                <a:cs typeface="Proxima Nova"/>
                <a:sym typeface="Proxima Nova"/>
              </a:rPr>
              <a:t>LEARN (April – June 2025)</a:t>
            </a:r>
            <a:endParaRPr sz="3100" b="1" i="0" u="none" strike="noStrike" cap="none">
              <a:solidFill>
                <a:schemeClr val="accent4"/>
              </a:solidFill>
              <a:latin typeface="Arial"/>
              <a:ea typeface="Arial"/>
              <a:cs typeface="Arial"/>
              <a:sym typeface="Arial"/>
            </a:endParaRPr>
          </a:p>
        </p:txBody>
      </p:sp>
      <p:sp>
        <p:nvSpPr>
          <p:cNvPr id="44" name="Google Shape;44;p14"/>
          <p:cNvSpPr txBox="1"/>
          <p:nvPr/>
        </p:nvSpPr>
        <p:spPr>
          <a:xfrm>
            <a:off x="6182421" y="3179475"/>
            <a:ext cx="4716800"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de-DE" sz="2133" b="1" i="0" u="none" strike="noStrike" cap="none">
                <a:solidFill>
                  <a:schemeClr val="lt1"/>
                </a:solidFill>
                <a:latin typeface="Proxima Nova"/>
                <a:ea typeface="Proxima Nova"/>
                <a:cs typeface="Proxima Nova"/>
                <a:sym typeface="Proxima Nova"/>
              </a:rPr>
              <a:t>Start For Future (SFF) Program:</a:t>
            </a:r>
            <a:endParaRPr sz="2133" b="1" i="0" u="none" strike="noStrike" cap="none">
              <a:solidFill>
                <a:schemeClr val="lt1"/>
              </a:solidFill>
              <a:latin typeface="Proxima Nova"/>
              <a:ea typeface="Proxima Nova"/>
              <a:cs typeface="Proxima Nova"/>
              <a:sym typeface="Proxima Nova"/>
            </a:endParaRPr>
          </a:p>
        </p:txBody>
      </p:sp>
      <p:pic>
        <p:nvPicPr>
          <p:cNvPr id="45" name="Google Shape;45;p14" descr="https://lh5.googleusercontent.com/rKILj6r4NMqhrdGtY9WSwDCnjq1znQIsSEZql_pO85toxLZuA4kQG4H2GdDvix5ThFBfycrJ60FWxzzpik0V7nhfhYrQF3eSoJJvZj-kN1Gf3wzCbnaTutyQrbqHUZlV1iphX2YzAyDH"/>
          <p:cNvPicPr preferRelativeResize="0"/>
          <p:nvPr/>
        </p:nvPicPr>
        <p:blipFill rotWithShape="1">
          <a:blip r:embed="rId5">
            <a:alphaModFix/>
          </a:blip>
          <a:srcRect/>
          <a:stretch/>
        </p:blipFill>
        <p:spPr>
          <a:xfrm>
            <a:off x="6284028" y="6269624"/>
            <a:ext cx="2638699" cy="399240"/>
          </a:xfrm>
          <a:prstGeom prst="rect">
            <a:avLst/>
          </a:prstGeom>
          <a:noFill/>
          <a:ln>
            <a:noFill/>
          </a:ln>
        </p:spPr>
      </p:pic>
      <p:pic>
        <p:nvPicPr>
          <p:cNvPr id="46" name="Google Shape;46;p14" descr="https://lh6.googleusercontent.com/jc7XfyNroRzlTDIHsy0AoLqmzh8wbzM4TKI2sYuFMECoxnRQphO9F6u0sucRpCPe3wuUN8rdei4sEnmhOt8YedtTmxnZNxIZ2EXlm5FZLimWcU531gDSIrWdsQhGPNqfbR78g_esD4h_"/>
          <p:cNvPicPr preferRelativeResize="0"/>
          <p:nvPr/>
        </p:nvPicPr>
        <p:blipFill rotWithShape="1">
          <a:blip r:embed="rId6">
            <a:alphaModFix/>
          </a:blip>
          <a:srcRect/>
          <a:stretch/>
        </p:blipFill>
        <p:spPr>
          <a:xfrm>
            <a:off x="295978" y="6144032"/>
            <a:ext cx="5692073" cy="624323"/>
          </a:xfrm>
          <a:prstGeom prst="rect">
            <a:avLst/>
          </a:prstGeom>
          <a:noFill/>
          <a:ln>
            <a:noFill/>
          </a:ln>
        </p:spPr>
      </p:pic>
      <p:sp>
        <p:nvSpPr>
          <p:cNvPr id="47" name="Google Shape;47;p14"/>
          <p:cNvSpPr txBox="1"/>
          <p:nvPr/>
        </p:nvSpPr>
        <p:spPr>
          <a:xfrm>
            <a:off x="6182421" y="4599152"/>
            <a:ext cx="4716800"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de-DE" sz="2133" b="1" i="0" u="none" strike="noStrike" cap="none">
                <a:solidFill>
                  <a:srgbClr val="A2B5FF"/>
                </a:solidFill>
                <a:latin typeface="Proxima Nova"/>
                <a:ea typeface="Proxima Nova"/>
                <a:cs typeface="Proxima Nova"/>
                <a:sym typeface="Proxima Nova"/>
              </a:rPr>
              <a:t>Program Essentials</a:t>
            </a:r>
            <a:endParaRPr sz="2133" b="1" i="0" u="none" strike="noStrike" cap="none">
              <a:solidFill>
                <a:srgbClr val="A2B5FF"/>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9"/>
          <p:cNvSpPr/>
          <p:nvPr/>
        </p:nvSpPr>
        <p:spPr>
          <a:xfrm>
            <a:off x="163286" y="1073396"/>
            <a:ext cx="11829055" cy="514234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19"/>
          <p:cNvSpPr txBox="1">
            <a:spLocks noGrp="1"/>
          </p:cNvSpPr>
          <p:nvPr>
            <p:ph type="title"/>
          </p:nvPr>
        </p:nvSpPr>
        <p:spPr>
          <a:xfrm>
            <a:off x="2812823" y="258483"/>
            <a:ext cx="6566354" cy="568831"/>
          </a:xfrm>
          <a:prstGeom prst="rect">
            <a:avLst/>
          </a:prstGeom>
          <a:noFill/>
          <a:ln>
            <a:noFill/>
          </a:ln>
        </p:spPr>
        <p:txBody>
          <a:bodyPr spcFirstLastPara="1" wrap="square" lIns="0" tIns="0" rIns="0" bIns="45700" anchor="t" anchorCtr="0">
            <a:noAutofit/>
          </a:bodyPr>
          <a:lstStyle/>
          <a:p>
            <a:pPr marL="0" lvl="0" indent="0" algn="ctr" rtl="0">
              <a:lnSpc>
                <a:spcPct val="90000"/>
              </a:lnSpc>
              <a:spcBef>
                <a:spcPts val="0"/>
              </a:spcBef>
              <a:spcAft>
                <a:spcPts val="0"/>
              </a:spcAft>
              <a:buClr>
                <a:schemeClr val="accent4"/>
              </a:buClr>
              <a:buSzPts val="3600"/>
              <a:buFont typeface="Proxima Nova"/>
              <a:buNone/>
            </a:pPr>
            <a:r>
              <a:rPr lang="de-DE">
                <a:solidFill>
                  <a:srgbClr val="002060"/>
                </a:solidFill>
              </a:rPr>
              <a:t>What is LEARN?</a:t>
            </a:r>
            <a:endParaRPr/>
          </a:p>
        </p:txBody>
      </p:sp>
      <p:pic>
        <p:nvPicPr>
          <p:cNvPr id="54" name="Google Shape;54;p19"/>
          <p:cNvPicPr preferRelativeResize="0"/>
          <p:nvPr/>
        </p:nvPicPr>
        <p:blipFill rotWithShape="1">
          <a:blip r:embed="rId3">
            <a:alphaModFix/>
          </a:blip>
          <a:srcRect l="81933" t="53268" r="-704"/>
          <a:stretch/>
        </p:blipFill>
        <p:spPr>
          <a:xfrm rot="5400000">
            <a:off x="1568091" y="-1105083"/>
            <a:ext cx="395148" cy="3204755"/>
          </a:xfrm>
          <a:prstGeom prst="rect">
            <a:avLst/>
          </a:prstGeom>
          <a:noFill/>
          <a:ln>
            <a:noFill/>
          </a:ln>
        </p:spPr>
      </p:pic>
      <p:pic>
        <p:nvPicPr>
          <p:cNvPr id="55" name="Google Shape;55;p19"/>
          <p:cNvPicPr preferRelativeResize="0"/>
          <p:nvPr/>
        </p:nvPicPr>
        <p:blipFill rotWithShape="1">
          <a:blip r:embed="rId3">
            <a:alphaModFix/>
          </a:blip>
          <a:srcRect l="79973" t="53268" r="-704"/>
          <a:stretch/>
        </p:blipFill>
        <p:spPr>
          <a:xfrm rot="5400000">
            <a:off x="10171770" y="-1125703"/>
            <a:ext cx="436386" cy="3204758"/>
          </a:xfrm>
          <a:prstGeom prst="rect">
            <a:avLst/>
          </a:prstGeom>
          <a:noFill/>
          <a:ln>
            <a:noFill/>
          </a:ln>
        </p:spPr>
      </p:pic>
      <p:sp>
        <p:nvSpPr>
          <p:cNvPr id="56" name="Google Shape;56;p19"/>
          <p:cNvSpPr txBox="1"/>
          <p:nvPr/>
        </p:nvSpPr>
        <p:spPr>
          <a:xfrm>
            <a:off x="297499" y="1586547"/>
            <a:ext cx="5780314" cy="4272989"/>
          </a:xfrm>
          <a:prstGeom prst="rect">
            <a:avLst/>
          </a:prstGeom>
          <a:noFill/>
          <a:ln>
            <a:noFill/>
          </a:ln>
        </p:spPr>
        <p:txBody>
          <a:bodyPr spcFirstLastPara="1" wrap="square" lIns="91425" tIns="45700" rIns="91425" bIns="45700" anchor="t" anchorCtr="0">
            <a:spAutoFit/>
          </a:bodyPr>
          <a:lstStyle/>
          <a:p>
            <a:pPr marL="0" marR="0" lvl="0" indent="0" algn="just" rtl="0">
              <a:lnSpc>
                <a:spcPct val="142857"/>
              </a:lnSpc>
              <a:spcBef>
                <a:spcPts val="800"/>
              </a:spcBef>
              <a:spcAft>
                <a:spcPts val="0"/>
              </a:spcAft>
              <a:buNone/>
            </a:pPr>
            <a:r>
              <a:rPr lang="de-DE" sz="1600" b="1" i="0" u="none" strike="noStrike" cap="none">
                <a:solidFill>
                  <a:schemeClr val="dk1"/>
                </a:solidFill>
                <a:latin typeface="Proxima Nova"/>
                <a:ea typeface="Proxima Nova"/>
                <a:cs typeface="Proxima Nova"/>
                <a:sym typeface="Proxima Nova"/>
              </a:rPr>
              <a:t>LEARN is a team-based international program for students from all disciplines (Bachelor, Master, PHD), which is dedicated to foster their intercultural and entrepreneurial skills by working within an international setting. </a:t>
            </a:r>
            <a:endParaRPr/>
          </a:p>
          <a:p>
            <a:pPr marL="0" marR="0" lvl="0" indent="0" algn="just" rtl="0">
              <a:lnSpc>
                <a:spcPct val="142857"/>
              </a:lnSpc>
              <a:spcBef>
                <a:spcPts val="800"/>
              </a:spcBef>
              <a:spcAft>
                <a:spcPts val="0"/>
              </a:spcAft>
              <a:buNone/>
            </a:pPr>
            <a:r>
              <a:rPr lang="de-DE" sz="1600" b="0" i="0" u="none" strike="noStrike" cap="none">
                <a:solidFill>
                  <a:schemeClr val="dk1"/>
                </a:solidFill>
                <a:latin typeface="Proxima Nova"/>
                <a:ea typeface="Proxima Nova"/>
                <a:cs typeface="Proxima Nova"/>
                <a:sym typeface="Proxima Nova"/>
              </a:rPr>
              <a:t>Students’ journey in LEARN is centered around working on real-life problems, creating prototype concepts and exchanging knowledge, all towards improving students’ soft skills, such as  oratory, time management, creativity and teamwork.</a:t>
            </a:r>
            <a:endParaRPr/>
          </a:p>
          <a:p>
            <a:pPr marL="0" marR="0" lvl="0" indent="0" algn="just" rtl="0">
              <a:lnSpc>
                <a:spcPct val="142857"/>
              </a:lnSpc>
              <a:spcBef>
                <a:spcPts val="800"/>
              </a:spcBef>
              <a:spcAft>
                <a:spcPts val="0"/>
              </a:spcAft>
              <a:buNone/>
            </a:pPr>
            <a:r>
              <a:rPr lang="de-DE" sz="1600" b="0" i="0" u="none" strike="noStrike" cap="none">
                <a:solidFill>
                  <a:schemeClr val="dk1"/>
                </a:solidFill>
                <a:latin typeface="Proxima Nova"/>
                <a:ea typeface="Proxima Nova"/>
                <a:cs typeface="Proxima Nova"/>
                <a:sym typeface="Proxima Nova"/>
              </a:rPr>
              <a:t>LEARN runs twice per year, between April - June and October - December. </a:t>
            </a:r>
            <a:endParaRPr/>
          </a:p>
        </p:txBody>
      </p:sp>
      <p:pic>
        <p:nvPicPr>
          <p:cNvPr id="57" name="Google Shape;57;p19"/>
          <p:cNvPicPr preferRelativeResize="0"/>
          <p:nvPr/>
        </p:nvPicPr>
        <p:blipFill rotWithShape="1">
          <a:blip r:embed="rId4">
            <a:alphaModFix/>
          </a:blip>
          <a:srcRect/>
          <a:stretch/>
        </p:blipFill>
        <p:spPr>
          <a:xfrm>
            <a:off x="6387914" y="1586547"/>
            <a:ext cx="5488400" cy="41160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2812823" y="288367"/>
            <a:ext cx="6566354" cy="568831"/>
          </a:xfrm>
          <a:prstGeom prst="rect">
            <a:avLst/>
          </a:prstGeom>
          <a:noFill/>
          <a:ln>
            <a:noFill/>
          </a:ln>
        </p:spPr>
        <p:txBody>
          <a:bodyPr spcFirstLastPara="1" wrap="square" lIns="0" tIns="0" rIns="0" bIns="45700" anchor="t" anchorCtr="0">
            <a:noAutofit/>
          </a:bodyPr>
          <a:lstStyle/>
          <a:p>
            <a:pPr marL="0" lvl="0" indent="0" algn="ctr" rtl="0">
              <a:lnSpc>
                <a:spcPct val="90000"/>
              </a:lnSpc>
              <a:spcBef>
                <a:spcPts val="0"/>
              </a:spcBef>
              <a:spcAft>
                <a:spcPts val="0"/>
              </a:spcAft>
              <a:buClr>
                <a:schemeClr val="accent4"/>
              </a:buClr>
              <a:buSzPts val="3600"/>
              <a:buFont typeface="Proxima Nova"/>
              <a:buNone/>
            </a:pPr>
            <a:r>
              <a:rPr lang="de-DE">
                <a:solidFill>
                  <a:srgbClr val="002060"/>
                </a:solidFill>
              </a:rPr>
              <a:t>What to expect?</a:t>
            </a:r>
            <a:endParaRPr/>
          </a:p>
        </p:txBody>
      </p:sp>
      <p:pic>
        <p:nvPicPr>
          <p:cNvPr id="63" name="Google Shape;63;p20"/>
          <p:cNvPicPr preferRelativeResize="0"/>
          <p:nvPr/>
        </p:nvPicPr>
        <p:blipFill rotWithShape="1">
          <a:blip r:embed="rId3">
            <a:alphaModFix/>
          </a:blip>
          <a:srcRect l="81933" t="53268" r="-704"/>
          <a:stretch/>
        </p:blipFill>
        <p:spPr>
          <a:xfrm rot="5400000">
            <a:off x="1568091" y="-1105083"/>
            <a:ext cx="395148" cy="3204755"/>
          </a:xfrm>
          <a:prstGeom prst="rect">
            <a:avLst/>
          </a:prstGeom>
          <a:noFill/>
          <a:ln>
            <a:noFill/>
          </a:ln>
        </p:spPr>
      </p:pic>
      <p:pic>
        <p:nvPicPr>
          <p:cNvPr id="64" name="Google Shape;64;p20"/>
          <p:cNvPicPr preferRelativeResize="0"/>
          <p:nvPr/>
        </p:nvPicPr>
        <p:blipFill rotWithShape="1">
          <a:blip r:embed="rId3">
            <a:alphaModFix/>
          </a:blip>
          <a:srcRect l="79973" t="53268" r="-704"/>
          <a:stretch/>
        </p:blipFill>
        <p:spPr>
          <a:xfrm rot="5400000">
            <a:off x="10171770" y="-1125703"/>
            <a:ext cx="436386" cy="3204758"/>
          </a:xfrm>
          <a:prstGeom prst="rect">
            <a:avLst/>
          </a:prstGeom>
          <a:noFill/>
          <a:ln>
            <a:noFill/>
          </a:ln>
        </p:spPr>
      </p:pic>
      <p:sp>
        <p:nvSpPr>
          <p:cNvPr id="65" name="Google Shape;65;p20"/>
          <p:cNvSpPr/>
          <p:nvPr/>
        </p:nvSpPr>
        <p:spPr>
          <a:xfrm>
            <a:off x="163287" y="1123034"/>
            <a:ext cx="11800114" cy="5125365"/>
          </a:xfrm>
          <a:prstGeom prst="rect">
            <a:avLst/>
          </a:prstGeom>
          <a:solidFill>
            <a:srgbClr val="D4E1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6" name="Google Shape;66;p20"/>
          <p:cNvPicPr preferRelativeResize="0"/>
          <p:nvPr/>
        </p:nvPicPr>
        <p:blipFill rotWithShape="1">
          <a:blip r:embed="rId4">
            <a:alphaModFix/>
          </a:blip>
          <a:srcRect l="11106" t="256" r="-11122" b="-256"/>
          <a:stretch/>
        </p:blipFill>
        <p:spPr>
          <a:xfrm>
            <a:off x="6291647" y="1627693"/>
            <a:ext cx="6175059" cy="4116045"/>
          </a:xfrm>
          <a:prstGeom prst="rect">
            <a:avLst/>
          </a:prstGeom>
          <a:noFill/>
          <a:ln>
            <a:noFill/>
          </a:ln>
        </p:spPr>
      </p:pic>
      <p:sp>
        <p:nvSpPr>
          <p:cNvPr id="67" name="Google Shape;67;p20"/>
          <p:cNvSpPr txBox="1"/>
          <p:nvPr/>
        </p:nvSpPr>
        <p:spPr>
          <a:xfrm>
            <a:off x="342753" y="1627693"/>
            <a:ext cx="5769429" cy="3715720"/>
          </a:xfrm>
          <a:prstGeom prst="rect">
            <a:avLst/>
          </a:prstGeom>
          <a:noFill/>
          <a:ln>
            <a:noFill/>
          </a:ln>
        </p:spPr>
        <p:txBody>
          <a:bodyPr spcFirstLastPara="1" wrap="square" lIns="91425" tIns="45700" rIns="91425" bIns="45700" anchor="t" anchorCtr="0">
            <a:spAutoFit/>
          </a:bodyPr>
          <a:lstStyle/>
          <a:p>
            <a:pPr marL="0" marR="0" lvl="0" indent="0" algn="just" rtl="0">
              <a:lnSpc>
                <a:spcPct val="142857"/>
              </a:lnSpc>
              <a:spcBef>
                <a:spcPts val="800"/>
              </a:spcBef>
              <a:spcAft>
                <a:spcPts val="0"/>
              </a:spcAft>
              <a:buNone/>
            </a:pPr>
            <a:r>
              <a:rPr lang="de-DE" sz="1600" b="1" i="0" u="none" strike="noStrike" cap="none">
                <a:solidFill>
                  <a:schemeClr val="dk1"/>
                </a:solidFill>
                <a:latin typeface="Proxima Nova"/>
                <a:ea typeface="Proxima Nova"/>
                <a:cs typeface="Proxima Nova"/>
                <a:sym typeface="Proxima Nova"/>
              </a:rPr>
              <a:t>LEARN consists of 5 sessions. </a:t>
            </a:r>
            <a:r>
              <a:rPr lang="de-DE" sz="1600" b="0" i="0" u="none" strike="noStrike" cap="none">
                <a:solidFill>
                  <a:schemeClr val="dk1"/>
                </a:solidFill>
                <a:latin typeface="Proxima Nova"/>
                <a:ea typeface="Proxima Nova"/>
                <a:cs typeface="Proxima Nova"/>
                <a:sym typeface="Proxima Nova"/>
              </a:rPr>
              <a:t>Throughout sessions, students and student teams are going to work on, develop, and at the end, present their project ideas, which they either brought into the program or developed during their participation in LEARN . Important here is that these project ideas need to be reflective and connected with one of </a:t>
            </a:r>
            <a:r>
              <a:rPr lang="de-DE" sz="1600" b="1" i="0" u="none" strike="noStrike" cap="none">
                <a:solidFill>
                  <a:schemeClr val="dk1"/>
                </a:solidFill>
                <a:latin typeface="Proxima Nova"/>
                <a:ea typeface="Proxima Nova"/>
                <a:cs typeface="Proxima Nova"/>
                <a:sym typeface="Proxima Nova"/>
              </a:rPr>
              <a:t>SFF verticals / Topics</a:t>
            </a:r>
            <a:r>
              <a:rPr lang="de-DE" sz="1600" b="0" i="0" u="none" strike="noStrike" cap="none">
                <a:solidFill>
                  <a:schemeClr val="dk1"/>
                </a:solidFill>
                <a:latin typeface="Proxima Nova"/>
                <a:ea typeface="Proxima Nova"/>
                <a:cs typeface="Proxima Nova"/>
                <a:sym typeface="Proxima Nova"/>
              </a:rPr>
              <a:t> (</a:t>
            </a:r>
            <a:r>
              <a:rPr lang="de-DE" sz="1600" b="1" i="1" u="none" strike="noStrike" cap="none">
                <a:solidFill>
                  <a:schemeClr val="dk1"/>
                </a:solidFill>
                <a:latin typeface="Proxima Nova"/>
                <a:ea typeface="Proxima Nova"/>
                <a:cs typeface="Proxima Nova"/>
                <a:sym typeface="Proxima Nova"/>
              </a:rPr>
              <a:t>Urban Mobility, Healthcare, Manufacturing, Food, Energy and Circular Economy</a:t>
            </a:r>
            <a:r>
              <a:rPr lang="de-DE" sz="1600" b="0" i="0" u="none" strike="noStrike" cap="none">
                <a:solidFill>
                  <a:schemeClr val="dk1"/>
                </a:solidFill>
                <a:latin typeface="Proxima Nova"/>
                <a:ea typeface="Proxima Nova"/>
                <a:cs typeface="Proxima Nova"/>
                <a:sym typeface="Proxima Nova"/>
              </a:rPr>
              <a:t>), tackling potential customer or societal problems within the chosen vertical and offering innovative solution to it.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3"/>
          <p:cNvSpPr/>
          <p:nvPr/>
        </p:nvSpPr>
        <p:spPr>
          <a:xfrm>
            <a:off x="159591" y="1788612"/>
            <a:ext cx="8280752" cy="4506705"/>
          </a:xfrm>
          <a:prstGeom prst="rect">
            <a:avLst/>
          </a:prstGeom>
          <a:solidFill>
            <a:srgbClr val="D4E1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 name="Google Shape;73;p23"/>
          <p:cNvSpPr/>
          <p:nvPr/>
        </p:nvSpPr>
        <p:spPr>
          <a:xfrm>
            <a:off x="163287" y="948103"/>
            <a:ext cx="11829055" cy="873168"/>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23"/>
          <p:cNvSpPr txBox="1"/>
          <p:nvPr/>
        </p:nvSpPr>
        <p:spPr>
          <a:xfrm>
            <a:off x="803274" y="6295317"/>
            <a:ext cx="2188027" cy="216000"/>
          </a:xfrm>
          <a:prstGeom prst="rect">
            <a:avLst/>
          </a:prstGeom>
          <a:noFill/>
          <a:ln>
            <a:noFill/>
          </a:ln>
        </p:spPr>
        <p:txBody>
          <a:bodyPr spcFirstLastPara="1" wrap="square" lIns="0" tIns="45700" rIns="90000" bIns="0" anchor="b"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de-DE" sz="1050" b="0" i="0" u="none" strike="noStrike" cap="none">
                <a:solidFill>
                  <a:schemeClr val="dk1"/>
                </a:solidFill>
                <a:latin typeface="Arial"/>
                <a:ea typeface="Arial"/>
                <a:cs typeface="Arial"/>
                <a:sym typeface="Arial"/>
              </a:rPr>
              <a:t>4</a:t>
            </a:fld>
            <a:endParaRPr sz="1050" b="0" i="0" u="none" strike="noStrike" cap="none">
              <a:solidFill>
                <a:schemeClr val="dk1"/>
              </a:solidFill>
              <a:latin typeface="Arial"/>
              <a:ea typeface="Arial"/>
              <a:cs typeface="Arial"/>
              <a:sym typeface="Arial"/>
            </a:endParaRPr>
          </a:p>
        </p:txBody>
      </p:sp>
      <p:sp>
        <p:nvSpPr>
          <p:cNvPr id="75" name="Google Shape;75;p23"/>
          <p:cNvSpPr txBox="1"/>
          <p:nvPr/>
        </p:nvSpPr>
        <p:spPr>
          <a:xfrm>
            <a:off x="315686" y="988393"/>
            <a:ext cx="11527971" cy="846386"/>
          </a:xfrm>
          <a:prstGeom prst="rect">
            <a:avLst/>
          </a:prstGeom>
          <a:noFill/>
          <a:ln>
            <a:noFill/>
          </a:ln>
        </p:spPr>
        <p:txBody>
          <a:bodyPr spcFirstLastPara="1" wrap="square" lIns="0" tIns="0" rIns="180000" bIns="0" anchor="t" anchorCtr="0">
            <a:spAutoFit/>
          </a:bodyPr>
          <a:lstStyle/>
          <a:p>
            <a:pPr marL="0" marR="0" lvl="0" indent="0" algn="ctr" rtl="0">
              <a:lnSpc>
                <a:spcPct val="150000"/>
              </a:lnSpc>
              <a:spcBef>
                <a:spcPts val="0"/>
              </a:spcBef>
              <a:spcAft>
                <a:spcPts val="1200"/>
              </a:spcAft>
              <a:buClr>
                <a:srgbClr val="000000"/>
              </a:buClr>
              <a:buSzPts val="1400"/>
              <a:buFont typeface="Arial"/>
              <a:buNone/>
            </a:pPr>
            <a:r>
              <a:rPr lang="de-DE" sz="1500" b="1" i="0" u="none" strike="noStrike" cap="none">
                <a:solidFill>
                  <a:schemeClr val="lt1"/>
                </a:solidFill>
                <a:latin typeface="Proxima Nova"/>
                <a:ea typeface="Proxima Nova"/>
                <a:cs typeface="Proxima Nova"/>
                <a:sym typeface="Proxima Nova"/>
              </a:rPr>
              <a:t>Across Five LEARN sessions, students train their ability of setting up some core parts of business model, capturing elements of problem-solution fit, target customer selection, USP, competition analysis, product/service pricing and shopping channels. </a:t>
            </a:r>
            <a:endParaRPr/>
          </a:p>
        </p:txBody>
      </p:sp>
      <p:sp>
        <p:nvSpPr>
          <p:cNvPr id="76" name="Google Shape;76;p23"/>
          <p:cNvSpPr txBox="1"/>
          <p:nvPr/>
        </p:nvSpPr>
        <p:spPr>
          <a:xfrm>
            <a:off x="2812823" y="258483"/>
            <a:ext cx="6566354" cy="568831"/>
          </a:xfrm>
          <a:prstGeom prst="rect">
            <a:avLst/>
          </a:prstGeom>
          <a:noFill/>
          <a:ln>
            <a:noFill/>
          </a:ln>
        </p:spPr>
        <p:txBody>
          <a:bodyPr spcFirstLastPara="1" wrap="square" lIns="0" tIns="0" rIns="0" bIns="45700" anchor="t" anchorCtr="0">
            <a:noAutofit/>
          </a:bodyPr>
          <a:lstStyle/>
          <a:p>
            <a:pPr marL="0" marR="0" lvl="0" indent="0" algn="ctr" rtl="0">
              <a:lnSpc>
                <a:spcPct val="90000"/>
              </a:lnSpc>
              <a:spcBef>
                <a:spcPts val="0"/>
              </a:spcBef>
              <a:spcAft>
                <a:spcPts val="0"/>
              </a:spcAft>
              <a:buClr>
                <a:schemeClr val="accent4"/>
              </a:buClr>
              <a:buSzPts val="3600"/>
              <a:buFont typeface="Proxima Nova"/>
              <a:buNone/>
            </a:pPr>
            <a:r>
              <a:rPr lang="de-DE" sz="3600" b="1" i="0" u="none" strike="noStrike" cap="none">
                <a:solidFill>
                  <a:srgbClr val="002060"/>
                </a:solidFill>
                <a:latin typeface="Proxima Nova"/>
                <a:ea typeface="Proxima Nova"/>
                <a:cs typeface="Proxima Nova"/>
                <a:sym typeface="Proxima Nova"/>
              </a:rPr>
              <a:t>How Does The LEARN Work? </a:t>
            </a:r>
            <a:endParaRPr/>
          </a:p>
        </p:txBody>
      </p:sp>
      <p:pic>
        <p:nvPicPr>
          <p:cNvPr id="77" name="Google Shape;77;p23"/>
          <p:cNvPicPr preferRelativeResize="0"/>
          <p:nvPr/>
        </p:nvPicPr>
        <p:blipFill rotWithShape="1">
          <a:blip r:embed="rId3">
            <a:alphaModFix/>
          </a:blip>
          <a:srcRect l="79974" t="59416" r="-704" b="1"/>
          <a:stretch/>
        </p:blipFill>
        <p:spPr>
          <a:xfrm rot="5400000">
            <a:off x="1336652" y="-914882"/>
            <a:ext cx="436385" cy="2783115"/>
          </a:xfrm>
          <a:prstGeom prst="rect">
            <a:avLst/>
          </a:prstGeom>
          <a:noFill/>
          <a:ln>
            <a:noFill/>
          </a:ln>
        </p:spPr>
      </p:pic>
      <p:pic>
        <p:nvPicPr>
          <p:cNvPr id="78" name="Google Shape;78;p23"/>
          <p:cNvPicPr preferRelativeResize="0"/>
          <p:nvPr/>
        </p:nvPicPr>
        <p:blipFill rotWithShape="1">
          <a:blip r:embed="rId3">
            <a:alphaModFix/>
          </a:blip>
          <a:srcRect l="79973" t="53268" r="-704" b="6148"/>
          <a:stretch/>
        </p:blipFill>
        <p:spPr>
          <a:xfrm rot="5400000">
            <a:off x="10382591" y="-914882"/>
            <a:ext cx="436386" cy="2783115"/>
          </a:xfrm>
          <a:prstGeom prst="rect">
            <a:avLst/>
          </a:prstGeom>
          <a:noFill/>
          <a:ln>
            <a:noFill/>
          </a:ln>
        </p:spPr>
      </p:pic>
      <p:pic>
        <p:nvPicPr>
          <p:cNvPr id="79" name="Google Shape;79;p23"/>
          <p:cNvPicPr preferRelativeResize="0"/>
          <p:nvPr/>
        </p:nvPicPr>
        <p:blipFill rotWithShape="1">
          <a:blip r:embed="rId4">
            <a:alphaModFix/>
          </a:blip>
          <a:srcRect l="10858" t="26495" r="5312" b="2194"/>
          <a:stretch/>
        </p:blipFill>
        <p:spPr>
          <a:xfrm>
            <a:off x="8440343" y="1821270"/>
            <a:ext cx="3551999" cy="4474047"/>
          </a:xfrm>
          <a:prstGeom prst="rect">
            <a:avLst/>
          </a:prstGeom>
          <a:noFill/>
          <a:ln>
            <a:noFill/>
          </a:ln>
        </p:spPr>
      </p:pic>
      <p:sp>
        <p:nvSpPr>
          <p:cNvPr id="80" name="Google Shape;80;p23"/>
          <p:cNvSpPr txBox="1"/>
          <p:nvPr/>
        </p:nvSpPr>
        <p:spPr>
          <a:xfrm>
            <a:off x="315686" y="1973108"/>
            <a:ext cx="7924800" cy="4170372"/>
          </a:xfrm>
          <a:prstGeom prst="rect">
            <a:avLst/>
          </a:prstGeom>
          <a:noFill/>
          <a:ln>
            <a:noFill/>
          </a:ln>
        </p:spPr>
        <p:txBody>
          <a:bodyPr spcFirstLastPara="1" wrap="square" lIns="0" tIns="0" rIns="180000" bIns="0" anchor="t" anchorCtr="0">
            <a:spAutoFit/>
          </a:bodyPr>
          <a:lstStyle/>
          <a:p>
            <a:pPr marL="0" marR="0" lvl="0" indent="0" algn="just" rtl="0">
              <a:lnSpc>
                <a:spcPct val="150000"/>
              </a:lnSpc>
              <a:spcBef>
                <a:spcPts val="0"/>
              </a:spcBef>
              <a:spcAft>
                <a:spcPts val="0"/>
              </a:spcAft>
              <a:buClr>
                <a:srgbClr val="000000"/>
              </a:buClr>
              <a:buSzPts val="1400"/>
              <a:buFont typeface="Arial"/>
              <a:buNone/>
            </a:pPr>
            <a:r>
              <a:rPr lang="de-DE" sz="1400" b="1" i="0" u="none" strike="noStrike" cap="none">
                <a:solidFill>
                  <a:srgbClr val="000000"/>
                </a:solidFill>
                <a:latin typeface="Proxima Nova"/>
                <a:ea typeface="Proxima Nova"/>
                <a:cs typeface="Proxima Nova"/>
                <a:sym typeface="Proxima Nova"/>
              </a:rPr>
              <a:t>At the 1</a:t>
            </a:r>
            <a:r>
              <a:rPr lang="de-DE" sz="1400" b="1" i="0" u="none" strike="noStrike" cap="none" baseline="30000">
                <a:solidFill>
                  <a:srgbClr val="000000"/>
                </a:solidFill>
                <a:latin typeface="Proxima Nova"/>
                <a:ea typeface="Proxima Nova"/>
                <a:cs typeface="Proxima Nova"/>
                <a:sym typeface="Proxima Nova"/>
              </a:rPr>
              <a:t>st</a:t>
            </a:r>
            <a:r>
              <a:rPr lang="de-DE" sz="1400" b="1" i="0" u="none" strike="noStrike" cap="none">
                <a:solidFill>
                  <a:srgbClr val="000000"/>
                </a:solidFill>
                <a:latin typeface="Proxima Nova"/>
                <a:ea typeface="Proxima Nova"/>
                <a:cs typeface="Proxima Nova"/>
                <a:sym typeface="Proxima Nova"/>
              </a:rPr>
              <a:t> session</a:t>
            </a:r>
            <a:r>
              <a:rPr lang="de-DE" sz="1400" b="0" i="0" u="none" strike="noStrike" cap="none">
                <a:solidFill>
                  <a:srgbClr val="000000"/>
                </a:solidFill>
                <a:latin typeface="Proxima Nova"/>
                <a:ea typeface="Proxima Nova"/>
                <a:cs typeface="Proxima Nova"/>
                <a:sym typeface="Proxima Nova"/>
              </a:rPr>
              <a:t>, students meet with industry professionals (Input Speakers) who provide input about modern trends and best practices within SFF topics, helping student teams to form a project idea on which they are going to work during the program or developing an already existing ones.</a:t>
            </a:r>
            <a:endParaRPr/>
          </a:p>
          <a:p>
            <a:pPr marL="0" marR="0" lvl="0" indent="0" algn="just" rtl="0">
              <a:lnSpc>
                <a:spcPct val="150000"/>
              </a:lnSpc>
              <a:spcBef>
                <a:spcPts val="1200"/>
              </a:spcBef>
              <a:spcAft>
                <a:spcPts val="0"/>
              </a:spcAft>
              <a:buClr>
                <a:srgbClr val="000000"/>
              </a:buClr>
              <a:buSzPts val="1400"/>
              <a:buFont typeface="Arial"/>
              <a:buNone/>
            </a:pPr>
            <a:r>
              <a:rPr lang="de-DE" sz="1400" b="1" i="0" u="none" strike="noStrike" cap="none">
                <a:solidFill>
                  <a:srgbClr val="000000"/>
                </a:solidFill>
                <a:latin typeface="Proxima Nova"/>
                <a:ea typeface="Proxima Nova"/>
                <a:cs typeface="Proxima Nova"/>
                <a:sym typeface="Proxima Nova"/>
              </a:rPr>
              <a:t>The 2</a:t>
            </a:r>
            <a:r>
              <a:rPr lang="de-DE" sz="1400" b="1" i="0" u="none" strike="noStrike" cap="none" baseline="30000">
                <a:solidFill>
                  <a:srgbClr val="000000"/>
                </a:solidFill>
                <a:latin typeface="Proxima Nova"/>
                <a:ea typeface="Proxima Nova"/>
                <a:cs typeface="Proxima Nova"/>
                <a:sym typeface="Proxima Nova"/>
              </a:rPr>
              <a:t>nd</a:t>
            </a:r>
            <a:r>
              <a:rPr lang="de-DE" sz="1400" b="1" i="0" u="none" strike="noStrike" cap="none">
                <a:solidFill>
                  <a:srgbClr val="000000"/>
                </a:solidFill>
                <a:latin typeface="Proxima Nova"/>
                <a:ea typeface="Proxima Nova"/>
                <a:cs typeface="Proxima Nova"/>
                <a:sym typeface="Proxima Nova"/>
              </a:rPr>
              <a:t> &amp; 4</a:t>
            </a:r>
            <a:r>
              <a:rPr lang="de-DE" sz="1400" b="1" i="0" u="none" strike="noStrike" cap="none" baseline="30000">
                <a:solidFill>
                  <a:srgbClr val="000000"/>
                </a:solidFill>
                <a:latin typeface="Proxima Nova"/>
                <a:ea typeface="Proxima Nova"/>
                <a:cs typeface="Proxima Nova"/>
                <a:sym typeface="Proxima Nova"/>
              </a:rPr>
              <a:t>th</a:t>
            </a:r>
            <a:r>
              <a:rPr lang="de-DE" sz="1400" b="1" i="0" u="none" strike="noStrike" cap="none">
                <a:solidFill>
                  <a:srgbClr val="000000"/>
                </a:solidFill>
                <a:latin typeface="Proxima Nova"/>
                <a:ea typeface="Proxima Nova"/>
                <a:cs typeface="Proxima Nova"/>
                <a:sym typeface="Proxima Nova"/>
              </a:rPr>
              <a:t> sessions </a:t>
            </a:r>
            <a:r>
              <a:rPr lang="de-DE" sz="1400" b="0" i="0" u="none" strike="noStrike" cap="none">
                <a:solidFill>
                  <a:srgbClr val="000000"/>
                </a:solidFill>
                <a:latin typeface="Proxima Nova"/>
                <a:ea typeface="Proxima Nova"/>
                <a:cs typeface="Proxima Nova"/>
                <a:sym typeface="Proxima Nova"/>
              </a:rPr>
              <a:t>are dedicated to personalized coaching, where teams pitch, refine and develop their projects further by incorporating feedbacks from SFF startup coaches and their international peers.</a:t>
            </a:r>
            <a:endParaRPr/>
          </a:p>
          <a:p>
            <a:pPr marL="0" marR="0" lvl="0" indent="0" algn="just" rtl="0">
              <a:lnSpc>
                <a:spcPct val="150000"/>
              </a:lnSpc>
              <a:spcBef>
                <a:spcPts val="1200"/>
              </a:spcBef>
              <a:spcAft>
                <a:spcPts val="0"/>
              </a:spcAft>
              <a:buClr>
                <a:srgbClr val="000000"/>
              </a:buClr>
              <a:buSzPts val="1400"/>
              <a:buFont typeface="Arial"/>
              <a:buNone/>
            </a:pPr>
            <a:r>
              <a:rPr lang="de-DE" sz="1400" b="1" i="0" u="none" strike="noStrike" cap="none">
                <a:solidFill>
                  <a:srgbClr val="000000"/>
                </a:solidFill>
                <a:latin typeface="Proxima Nova"/>
                <a:ea typeface="Proxima Nova"/>
                <a:cs typeface="Proxima Nova"/>
                <a:sym typeface="Proxima Nova"/>
              </a:rPr>
              <a:t>The 3</a:t>
            </a:r>
            <a:r>
              <a:rPr lang="de-DE" sz="1400" b="1" i="0" u="none" strike="noStrike" cap="none" baseline="30000">
                <a:solidFill>
                  <a:srgbClr val="000000"/>
                </a:solidFill>
                <a:latin typeface="Proxima Nova"/>
                <a:ea typeface="Proxima Nova"/>
                <a:cs typeface="Proxima Nova"/>
                <a:sym typeface="Proxima Nova"/>
              </a:rPr>
              <a:t>rd</a:t>
            </a:r>
            <a:r>
              <a:rPr lang="de-DE" sz="1400" b="1" i="0" u="none" strike="noStrike" cap="none">
                <a:solidFill>
                  <a:srgbClr val="000000"/>
                </a:solidFill>
                <a:latin typeface="Proxima Nova"/>
                <a:ea typeface="Proxima Nova"/>
                <a:cs typeface="Proxima Nova"/>
                <a:sym typeface="Proxima Nova"/>
              </a:rPr>
              <a:t> session </a:t>
            </a:r>
            <a:r>
              <a:rPr lang="de-DE" sz="1400" b="0" i="0" u="none" strike="noStrike" cap="none">
                <a:solidFill>
                  <a:srgbClr val="000000"/>
                </a:solidFill>
                <a:latin typeface="Proxima Nova"/>
                <a:ea typeface="Proxima Nova"/>
                <a:cs typeface="Proxima Nova"/>
                <a:sym typeface="Proxima Nova"/>
              </a:rPr>
              <a:t>facilitates deepening students’ interest towards entrepreneurship and Startup world by discussions between teams and SFF Alumni startups who disclose own stories about their business. </a:t>
            </a:r>
            <a:endParaRPr/>
          </a:p>
          <a:p>
            <a:pPr marL="0" marR="0" lvl="0" indent="0" algn="just" rtl="0">
              <a:lnSpc>
                <a:spcPct val="150000"/>
              </a:lnSpc>
              <a:spcBef>
                <a:spcPts val="1200"/>
              </a:spcBef>
              <a:spcAft>
                <a:spcPts val="1200"/>
              </a:spcAft>
              <a:buClr>
                <a:srgbClr val="000000"/>
              </a:buClr>
              <a:buSzPts val="1400"/>
              <a:buFont typeface="Arial"/>
              <a:buNone/>
            </a:pPr>
            <a:r>
              <a:rPr lang="de-DE" sz="1400" b="1" i="0" u="none" strike="noStrike" cap="none">
                <a:solidFill>
                  <a:srgbClr val="000000"/>
                </a:solidFill>
                <a:latin typeface="Proxima Nova"/>
                <a:ea typeface="Proxima Nova"/>
                <a:cs typeface="Proxima Nova"/>
                <a:sym typeface="Proxima Nova"/>
              </a:rPr>
              <a:t>The 5</a:t>
            </a:r>
            <a:r>
              <a:rPr lang="de-DE" sz="1400" b="1" i="0" u="none" strike="noStrike" cap="none" baseline="30000">
                <a:solidFill>
                  <a:srgbClr val="000000"/>
                </a:solidFill>
                <a:latin typeface="Proxima Nova"/>
                <a:ea typeface="Proxima Nova"/>
                <a:cs typeface="Proxima Nova"/>
                <a:sym typeface="Proxima Nova"/>
              </a:rPr>
              <a:t>th</a:t>
            </a:r>
            <a:r>
              <a:rPr lang="de-DE" sz="1400" b="1" i="0" u="none" strike="noStrike" cap="none">
                <a:solidFill>
                  <a:srgbClr val="000000"/>
                </a:solidFill>
                <a:latin typeface="Proxima Nova"/>
                <a:ea typeface="Proxima Nova"/>
                <a:cs typeface="Proxima Nova"/>
                <a:sym typeface="Proxima Nova"/>
              </a:rPr>
              <a:t> session </a:t>
            </a:r>
            <a:r>
              <a:rPr lang="de-DE" sz="1400" b="0" i="0" u="none" strike="noStrike" cap="none">
                <a:solidFill>
                  <a:srgbClr val="000000"/>
                </a:solidFill>
                <a:latin typeface="Proxima Nova"/>
                <a:ea typeface="Proxima Nova"/>
                <a:cs typeface="Proxima Nova"/>
                <a:sym typeface="Proxima Nova"/>
              </a:rPr>
              <a:t>is the culmination of LEARN, where student teams pitch and demonstrate their learnings from the program.</a:t>
            </a: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35"/>
          <p:cNvSpPr txBox="1">
            <a:spLocks noGrp="1"/>
          </p:cNvSpPr>
          <p:nvPr>
            <p:ph type="title"/>
          </p:nvPr>
        </p:nvSpPr>
        <p:spPr>
          <a:xfrm>
            <a:off x="5769429" y="1131393"/>
            <a:ext cx="5757802" cy="532646"/>
          </a:xfrm>
          <a:prstGeom prst="rect">
            <a:avLst/>
          </a:prstGeom>
          <a:noFill/>
          <a:ln>
            <a:noFill/>
          </a:ln>
        </p:spPr>
        <p:txBody>
          <a:bodyPr spcFirstLastPara="1" wrap="square" lIns="0" tIns="38100" rIns="0" bIns="0" anchor="t" anchorCtr="0">
            <a:spAutoFit/>
          </a:bodyPr>
          <a:lstStyle/>
          <a:p>
            <a:pPr marL="244793" marR="3810" lvl="0" indent="-235744" algn="ctr" rtl="0">
              <a:lnSpc>
                <a:spcPct val="104166"/>
              </a:lnSpc>
              <a:spcBef>
                <a:spcPts val="0"/>
              </a:spcBef>
              <a:spcAft>
                <a:spcPts val="0"/>
              </a:spcAft>
              <a:buNone/>
            </a:pPr>
            <a:r>
              <a:rPr lang="de-DE" sz="1800">
                <a:latin typeface="Proxima Nova"/>
                <a:ea typeface="Proxima Nova"/>
                <a:cs typeface="Proxima Nova"/>
                <a:sym typeface="Proxima Nova"/>
              </a:rPr>
              <a:t>Why and How to take part in the project – LEARN  </a:t>
            </a:r>
            <a:br>
              <a:rPr lang="de-DE" sz="1800">
                <a:latin typeface="Proxima Nova"/>
                <a:ea typeface="Proxima Nova"/>
                <a:cs typeface="Proxima Nova"/>
                <a:sym typeface="Proxima Nova"/>
              </a:rPr>
            </a:br>
            <a:r>
              <a:rPr lang="de-DE" sz="1800">
                <a:latin typeface="Proxima Nova"/>
                <a:ea typeface="Proxima Nova"/>
                <a:cs typeface="Proxima Nova"/>
                <a:sym typeface="Proxima Nova"/>
              </a:rPr>
              <a:t>(Students – Bachelor, Master, PHD)</a:t>
            </a:r>
            <a:endParaRPr/>
          </a:p>
        </p:txBody>
      </p:sp>
      <p:sp>
        <p:nvSpPr>
          <p:cNvPr id="86" name="Google Shape;86;p35"/>
          <p:cNvSpPr txBox="1"/>
          <p:nvPr/>
        </p:nvSpPr>
        <p:spPr>
          <a:xfrm>
            <a:off x="5062300" y="1907671"/>
            <a:ext cx="3461214" cy="4154792"/>
          </a:xfrm>
          <a:prstGeom prst="rect">
            <a:avLst/>
          </a:prstGeom>
          <a:noFill/>
          <a:ln>
            <a:noFill/>
          </a:ln>
        </p:spPr>
        <p:txBody>
          <a:bodyPr spcFirstLastPara="1" wrap="square" lIns="0" tIns="9525" rIns="0" bIns="0" anchor="t" anchorCtr="0">
            <a:spAutoFit/>
          </a:bodyPr>
          <a:lstStyle/>
          <a:p>
            <a:pPr marL="37624" marR="0" lvl="0" indent="0" algn="ctr" rtl="0">
              <a:lnSpc>
                <a:spcPct val="100000"/>
              </a:lnSpc>
              <a:spcBef>
                <a:spcPts val="0"/>
              </a:spcBef>
              <a:spcAft>
                <a:spcPts val="0"/>
              </a:spcAft>
              <a:buNone/>
            </a:pPr>
            <a:r>
              <a:rPr lang="de-DE" sz="1600" b="1" i="0" u="none" strike="noStrike" cap="none">
                <a:solidFill>
                  <a:srgbClr val="025BFF"/>
                </a:solidFill>
                <a:latin typeface="Proxima Nova"/>
                <a:ea typeface="Proxima Nova"/>
                <a:cs typeface="Proxima Nova"/>
                <a:sym typeface="Proxima Nova"/>
              </a:rPr>
              <a:t>STUDENT BENEFITS</a:t>
            </a:r>
            <a:endParaRPr sz="1600" b="1"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1148"/>
              </a:spcBef>
              <a:spcAft>
                <a:spcPts val="0"/>
              </a:spcAft>
              <a:buNone/>
            </a:pPr>
            <a:r>
              <a:rPr lang="de-DE" sz="1200" b="1" i="0" u="none" strike="noStrike" cap="none">
                <a:solidFill>
                  <a:srgbClr val="025BFF"/>
                </a:solidFill>
                <a:latin typeface="Proxima Nova"/>
                <a:ea typeface="Proxima Nova"/>
                <a:cs typeface="Proxima Nova"/>
                <a:sym typeface="Proxima Nova"/>
              </a:rPr>
              <a:t>1</a:t>
            </a:r>
            <a:endParaRPr sz="1200" b="0" i="0" u="none" strike="noStrike" cap="none">
              <a:solidFill>
                <a:srgbClr val="000000"/>
              </a:solidFill>
              <a:latin typeface="Proxima Nova"/>
              <a:ea typeface="Proxima Nova"/>
              <a:cs typeface="Proxima Nova"/>
              <a:sym typeface="Proxima Nova"/>
            </a:endParaRPr>
          </a:p>
          <a:p>
            <a:pPr marL="9525" marR="3810" lvl="0" indent="0" algn="ctr" rtl="0">
              <a:lnSpc>
                <a:spcPct val="109300"/>
              </a:lnSpc>
              <a:spcBef>
                <a:spcPts val="0"/>
              </a:spcBef>
              <a:spcAft>
                <a:spcPts val="0"/>
              </a:spcAft>
              <a:buNone/>
            </a:pPr>
            <a:r>
              <a:rPr lang="de-DE" sz="1300" b="0" i="0" u="none" strike="noStrike" cap="none">
                <a:solidFill>
                  <a:srgbClr val="000000"/>
                </a:solidFill>
                <a:latin typeface="Proxima Nova"/>
                <a:ea typeface="Proxima Nova"/>
                <a:cs typeface="Proxima Nova"/>
                <a:sym typeface="Proxima Nova"/>
              </a:rPr>
              <a:t>Gain intercultural &amp; entrepreneurial skills and SFF certificate of completion.</a:t>
            </a:r>
            <a:endParaRPr sz="1300" b="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1335"/>
              </a:spcBef>
              <a:spcAft>
                <a:spcPts val="0"/>
              </a:spcAft>
              <a:buNone/>
            </a:pPr>
            <a:r>
              <a:rPr lang="de-DE" sz="1300" b="1" i="0" u="none" strike="noStrike" cap="none">
                <a:solidFill>
                  <a:srgbClr val="025BFF"/>
                </a:solidFill>
                <a:latin typeface="Proxima Nova"/>
                <a:ea typeface="Proxima Nova"/>
                <a:cs typeface="Proxima Nova"/>
                <a:sym typeface="Proxima Nova"/>
              </a:rPr>
              <a:t>2</a:t>
            </a:r>
            <a:endParaRPr sz="1300" b="0" i="0" u="none" strike="noStrike" cap="none">
              <a:solidFill>
                <a:srgbClr val="000000"/>
              </a:solidFill>
              <a:latin typeface="Proxima Nova"/>
              <a:ea typeface="Proxima Nova"/>
              <a:cs typeface="Proxima Nova"/>
              <a:sym typeface="Proxima Nova"/>
            </a:endParaRPr>
          </a:p>
          <a:p>
            <a:pPr marL="0" marR="80010" lvl="0" indent="0" algn="ctr" rtl="0">
              <a:lnSpc>
                <a:spcPct val="100000"/>
              </a:lnSpc>
              <a:spcBef>
                <a:spcPts val="435"/>
              </a:spcBef>
              <a:spcAft>
                <a:spcPts val="0"/>
              </a:spcAft>
              <a:buNone/>
            </a:pPr>
            <a:r>
              <a:rPr lang="de-DE" sz="1300" b="0" i="0" u="none" strike="noStrike" cap="none">
                <a:solidFill>
                  <a:srgbClr val="000000"/>
                </a:solidFill>
                <a:latin typeface="Proxima Nova"/>
                <a:ea typeface="Proxima Nova"/>
                <a:cs typeface="Proxima Nova"/>
                <a:sym typeface="Proxima Nova"/>
              </a:rPr>
              <a:t>Grow your professional network.</a:t>
            </a:r>
            <a:endParaRPr sz="1300" b="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1335"/>
              </a:spcBef>
              <a:spcAft>
                <a:spcPts val="0"/>
              </a:spcAft>
              <a:buNone/>
            </a:pPr>
            <a:r>
              <a:rPr lang="de-DE" sz="1300" b="1" i="0" u="none" strike="noStrike" cap="none">
                <a:solidFill>
                  <a:srgbClr val="025BFF"/>
                </a:solidFill>
                <a:latin typeface="Proxima Nova"/>
                <a:ea typeface="Proxima Nova"/>
                <a:cs typeface="Proxima Nova"/>
                <a:sym typeface="Proxima Nova"/>
              </a:rPr>
              <a:t>3</a:t>
            </a:r>
            <a:endParaRPr sz="1300" b="0" i="0" u="none" strike="noStrike" cap="none">
              <a:solidFill>
                <a:srgbClr val="000000"/>
              </a:solidFill>
              <a:latin typeface="Proxima Nova"/>
              <a:ea typeface="Proxima Nova"/>
              <a:cs typeface="Proxima Nova"/>
              <a:sym typeface="Proxima Nova"/>
            </a:endParaRPr>
          </a:p>
          <a:p>
            <a:pPr marL="117158" marR="197644" lvl="0" indent="0" algn="ctr" rtl="0">
              <a:lnSpc>
                <a:spcPct val="109300"/>
              </a:lnSpc>
              <a:spcBef>
                <a:spcPts val="300"/>
              </a:spcBef>
              <a:spcAft>
                <a:spcPts val="0"/>
              </a:spcAft>
              <a:buNone/>
            </a:pPr>
            <a:r>
              <a:rPr lang="de-DE" sz="1300" b="0" i="0" u="none" strike="noStrike" cap="none">
                <a:solidFill>
                  <a:srgbClr val="000000"/>
                </a:solidFill>
                <a:latin typeface="Proxima Nova"/>
                <a:ea typeface="Proxima Nova"/>
                <a:cs typeface="Proxima Nova"/>
                <a:sym typeface="Proxima Nova"/>
              </a:rPr>
              <a:t>Work in an international setting with similar  project teams across Europe and beyond.</a:t>
            </a:r>
            <a:endParaRPr sz="1300" b="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1335"/>
              </a:spcBef>
              <a:spcAft>
                <a:spcPts val="0"/>
              </a:spcAft>
              <a:buNone/>
            </a:pPr>
            <a:r>
              <a:rPr lang="de-DE" sz="1300" b="1" i="0" u="none" strike="noStrike" cap="none">
                <a:solidFill>
                  <a:srgbClr val="025BFF"/>
                </a:solidFill>
                <a:latin typeface="Proxima Nova"/>
                <a:ea typeface="Proxima Nova"/>
                <a:cs typeface="Proxima Nova"/>
                <a:sym typeface="Proxima Nova"/>
              </a:rPr>
              <a:t>4</a:t>
            </a:r>
            <a:endParaRPr sz="1300" b="0" i="0" u="none" strike="noStrike" cap="none">
              <a:solidFill>
                <a:srgbClr val="000000"/>
              </a:solidFill>
              <a:latin typeface="Proxima Nova"/>
              <a:ea typeface="Proxima Nova"/>
              <a:cs typeface="Proxima Nova"/>
              <a:sym typeface="Proxima Nova"/>
            </a:endParaRPr>
          </a:p>
          <a:p>
            <a:pPr marL="386715" marR="467678" lvl="0" indent="0" algn="ctr" rtl="0">
              <a:lnSpc>
                <a:spcPct val="109300"/>
              </a:lnSpc>
              <a:spcBef>
                <a:spcPts val="300"/>
              </a:spcBef>
              <a:spcAft>
                <a:spcPts val="0"/>
              </a:spcAft>
              <a:buNone/>
            </a:pPr>
            <a:r>
              <a:rPr lang="de-DE" sz="1300" b="0" i="0" u="none" strike="noStrike" cap="none">
                <a:solidFill>
                  <a:srgbClr val="000000"/>
                </a:solidFill>
                <a:latin typeface="Proxima Nova"/>
                <a:ea typeface="Proxima Nova"/>
                <a:cs typeface="Proxima Nova"/>
                <a:sym typeface="Proxima Nova"/>
              </a:rPr>
              <a:t>Mentorship with your project after the course  in one of the European incubators.</a:t>
            </a:r>
            <a:endParaRPr/>
          </a:p>
          <a:p>
            <a:pPr marL="0" marR="0" lvl="0" indent="0" algn="ctr" rtl="0">
              <a:lnSpc>
                <a:spcPct val="100000"/>
              </a:lnSpc>
              <a:spcBef>
                <a:spcPts val="1335"/>
              </a:spcBef>
              <a:spcAft>
                <a:spcPts val="0"/>
              </a:spcAft>
              <a:buNone/>
            </a:pPr>
            <a:r>
              <a:rPr lang="de-DE" sz="1300" b="1" i="0" u="none" strike="noStrike" cap="none">
                <a:solidFill>
                  <a:srgbClr val="025BFF"/>
                </a:solidFill>
                <a:latin typeface="Proxima Nova"/>
                <a:ea typeface="Proxima Nova"/>
                <a:cs typeface="Proxima Nova"/>
                <a:sym typeface="Proxima Nova"/>
              </a:rPr>
              <a:t>5</a:t>
            </a:r>
            <a:endParaRPr sz="1300" b="0" i="0" u="none" strike="noStrike" cap="none">
              <a:solidFill>
                <a:srgbClr val="000000"/>
              </a:solidFill>
              <a:latin typeface="Proxima Nova"/>
              <a:ea typeface="Proxima Nova"/>
              <a:cs typeface="Proxima Nova"/>
              <a:sym typeface="Proxima Nova"/>
            </a:endParaRPr>
          </a:p>
          <a:p>
            <a:pPr marL="0" marR="80486" lvl="0" indent="0" algn="ctr" rtl="0">
              <a:lnSpc>
                <a:spcPct val="100000"/>
              </a:lnSpc>
              <a:spcBef>
                <a:spcPts val="435"/>
              </a:spcBef>
              <a:spcAft>
                <a:spcPts val="0"/>
              </a:spcAft>
              <a:buNone/>
            </a:pPr>
            <a:r>
              <a:rPr lang="de-DE" sz="1300" b="0" i="0" u="none" strike="noStrike" cap="none">
                <a:solidFill>
                  <a:srgbClr val="000000"/>
                </a:solidFill>
                <a:latin typeface="Proxima Nova"/>
                <a:ea typeface="Proxima Nova"/>
                <a:cs typeface="Proxima Nova"/>
                <a:sym typeface="Proxima Nova"/>
              </a:rPr>
              <a:t>Chance to win some prizes.</a:t>
            </a:r>
            <a:endParaRPr/>
          </a:p>
        </p:txBody>
      </p:sp>
      <p:sp>
        <p:nvSpPr>
          <p:cNvPr id="87" name="Google Shape;87;p35"/>
          <p:cNvSpPr txBox="1">
            <a:spLocks noGrp="1"/>
          </p:cNvSpPr>
          <p:nvPr>
            <p:ph type="body" idx="2"/>
          </p:nvPr>
        </p:nvSpPr>
        <p:spPr>
          <a:xfrm>
            <a:off x="8625656" y="1896785"/>
            <a:ext cx="3318694" cy="4257191"/>
          </a:xfrm>
          <a:prstGeom prst="rect">
            <a:avLst/>
          </a:prstGeom>
          <a:noFill/>
          <a:ln>
            <a:noFill/>
          </a:ln>
        </p:spPr>
        <p:txBody>
          <a:bodyPr spcFirstLastPara="1" wrap="square" lIns="0" tIns="9525" rIns="0" bIns="0" anchor="t" anchorCtr="0">
            <a:spAutoFit/>
          </a:bodyPr>
          <a:lstStyle/>
          <a:p>
            <a:pPr marL="83820" lvl="0" indent="0" algn="ctr" rtl="0">
              <a:lnSpc>
                <a:spcPct val="100000"/>
              </a:lnSpc>
              <a:spcBef>
                <a:spcPts val="0"/>
              </a:spcBef>
              <a:spcAft>
                <a:spcPts val="0"/>
              </a:spcAft>
              <a:buNone/>
            </a:pPr>
            <a:r>
              <a:rPr lang="de-DE" sz="1600">
                <a:solidFill>
                  <a:srgbClr val="1DEF1D"/>
                </a:solidFill>
                <a:latin typeface="Proxima Nova"/>
                <a:ea typeface="Proxima Nova"/>
                <a:cs typeface="Proxima Nova"/>
                <a:sym typeface="Proxima Nova"/>
              </a:rPr>
              <a:t>HOW TO GET &amp; PROCEED IN LEARN</a:t>
            </a:r>
            <a:endParaRPr/>
          </a:p>
          <a:p>
            <a:pPr marL="84296" lvl="0" indent="0" algn="ctr" rtl="0">
              <a:lnSpc>
                <a:spcPct val="100000"/>
              </a:lnSpc>
              <a:spcBef>
                <a:spcPts val="1151"/>
              </a:spcBef>
              <a:spcAft>
                <a:spcPts val="0"/>
              </a:spcAft>
              <a:buNone/>
            </a:pPr>
            <a:r>
              <a:rPr lang="de-DE" sz="1300">
                <a:latin typeface="Proxima Nova"/>
                <a:ea typeface="Proxima Nova"/>
                <a:cs typeface="Proxima Nova"/>
                <a:sym typeface="Proxima Nova"/>
              </a:rPr>
              <a:t>1</a:t>
            </a:r>
            <a:endParaRPr/>
          </a:p>
          <a:p>
            <a:pPr marL="423385" marR="332423" lvl="0" indent="0" algn="ctr" rtl="0">
              <a:lnSpc>
                <a:spcPct val="109300"/>
              </a:lnSpc>
              <a:spcBef>
                <a:spcPts val="0"/>
              </a:spcBef>
              <a:spcAft>
                <a:spcPts val="0"/>
              </a:spcAft>
              <a:buNone/>
            </a:pPr>
            <a:r>
              <a:rPr lang="de-DE" sz="1300" b="0">
                <a:solidFill>
                  <a:srgbClr val="000000"/>
                </a:solidFill>
                <a:latin typeface="Proxima Nova"/>
                <a:ea typeface="Proxima Nova"/>
                <a:cs typeface="Proxima Nova"/>
                <a:sym typeface="Proxima Nova"/>
              </a:rPr>
              <a:t>Read through decks &amp; brochure of what  expects you in LEARN.</a:t>
            </a:r>
            <a:endParaRPr sz="1300" b="0">
              <a:solidFill>
                <a:srgbClr val="000000"/>
              </a:solidFill>
              <a:latin typeface="Proxima Nova"/>
              <a:ea typeface="Proxima Nova"/>
              <a:cs typeface="Proxima Nova"/>
              <a:sym typeface="Proxima Nova"/>
            </a:endParaRPr>
          </a:p>
          <a:p>
            <a:pPr marL="84296" lvl="0" indent="0" algn="ctr" rtl="0">
              <a:lnSpc>
                <a:spcPct val="100000"/>
              </a:lnSpc>
              <a:spcBef>
                <a:spcPts val="1335"/>
              </a:spcBef>
              <a:spcAft>
                <a:spcPts val="0"/>
              </a:spcAft>
              <a:buNone/>
            </a:pPr>
            <a:r>
              <a:rPr lang="de-DE" sz="1300">
                <a:solidFill>
                  <a:srgbClr val="59F25C"/>
                </a:solidFill>
                <a:latin typeface="Proxima Nova"/>
                <a:ea typeface="Proxima Nova"/>
                <a:cs typeface="Proxima Nova"/>
                <a:sym typeface="Proxima Nova"/>
              </a:rPr>
              <a:t>2</a:t>
            </a:r>
            <a:endParaRPr/>
          </a:p>
          <a:p>
            <a:pPr marL="52388" marR="47149" lvl="0" indent="0" algn="ctr" rtl="0">
              <a:lnSpc>
                <a:spcPct val="109300"/>
              </a:lnSpc>
              <a:spcBef>
                <a:spcPts val="600"/>
              </a:spcBef>
              <a:spcAft>
                <a:spcPts val="0"/>
              </a:spcAft>
              <a:buNone/>
            </a:pPr>
            <a:r>
              <a:rPr lang="de-DE" sz="1300" b="0">
                <a:solidFill>
                  <a:srgbClr val="000000"/>
                </a:solidFill>
                <a:latin typeface="Proxima Nova"/>
                <a:ea typeface="Proxima Nova"/>
                <a:cs typeface="Proxima Nova"/>
                <a:sym typeface="Proxima Nova"/>
              </a:rPr>
              <a:t>Apply for LEARN through Application Link  by the end of the application deadline.</a:t>
            </a:r>
            <a:endParaRPr sz="1300" b="0">
              <a:solidFill>
                <a:srgbClr val="000000"/>
              </a:solidFill>
              <a:latin typeface="Proxima Nova"/>
              <a:ea typeface="Proxima Nova"/>
              <a:cs typeface="Proxima Nova"/>
              <a:sym typeface="Proxima Nova"/>
            </a:endParaRPr>
          </a:p>
          <a:p>
            <a:pPr marL="237173" marR="231457" lvl="0" indent="0" algn="ctr" rtl="0">
              <a:lnSpc>
                <a:spcPct val="109300"/>
              </a:lnSpc>
              <a:spcBef>
                <a:spcPts val="0"/>
              </a:spcBef>
              <a:spcAft>
                <a:spcPts val="0"/>
              </a:spcAft>
              <a:buNone/>
            </a:pPr>
            <a:r>
              <a:rPr lang="de-DE" sz="1300" b="0">
                <a:solidFill>
                  <a:srgbClr val="000000"/>
                </a:solidFill>
                <a:latin typeface="Proxima Nova"/>
                <a:ea typeface="Proxima Nova"/>
                <a:cs typeface="Proxima Nova"/>
                <a:sym typeface="Proxima Nova"/>
              </a:rPr>
              <a:t>Only one representative of the team  should fill in the online application form</a:t>
            </a:r>
            <a:endParaRPr/>
          </a:p>
          <a:p>
            <a:pPr marL="84773" lvl="0" indent="0" algn="ctr" rtl="0">
              <a:lnSpc>
                <a:spcPct val="100000"/>
              </a:lnSpc>
              <a:spcBef>
                <a:spcPts val="1335"/>
              </a:spcBef>
              <a:spcAft>
                <a:spcPts val="0"/>
              </a:spcAft>
              <a:buNone/>
            </a:pPr>
            <a:r>
              <a:rPr lang="de-DE" sz="1300">
                <a:solidFill>
                  <a:srgbClr val="59F25C"/>
                </a:solidFill>
                <a:latin typeface="Proxima Nova"/>
                <a:ea typeface="Proxima Nova"/>
                <a:cs typeface="Proxima Nova"/>
                <a:sym typeface="Proxima Nova"/>
              </a:rPr>
              <a:t>3</a:t>
            </a:r>
            <a:endParaRPr/>
          </a:p>
          <a:p>
            <a:pPr marL="465296" marR="459581" lvl="0" indent="0" algn="ctr" rtl="0">
              <a:lnSpc>
                <a:spcPct val="109300"/>
              </a:lnSpc>
              <a:spcBef>
                <a:spcPts val="300"/>
              </a:spcBef>
              <a:spcAft>
                <a:spcPts val="0"/>
              </a:spcAft>
              <a:buNone/>
            </a:pPr>
            <a:r>
              <a:rPr lang="de-DE" sz="1300" b="0">
                <a:solidFill>
                  <a:srgbClr val="000000"/>
                </a:solidFill>
                <a:latin typeface="Proxima Nova"/>
                <a:ea typeface="Proxima Nova"/>
                <a:cs typeface="Proxima Nova"/>
                <a:sym typeface="Proxima Nova"/>
              </a:rPr>
              <a:t>Attend all 5 LEARN sessions. Use the SFF platform for information exchange. </a:t>
            </a:r>
            <a:endParaRPr sz="1300" b="0">
              <a:solidFill>
                <a:srgbClr val="000000"/>
              </a:solidFill>
              <a:latin typeface="Proxima Nova"/>
              <a:ea typeface="Proxima Nova"/>
              <a:cs typeface="Proxima Nova"/>
              <a:sym typeface="Proxima Nova"/>
            </a:endParaRPr>
          </a:p>
          <a:p>
            <a:pPr marL="84773" lvl="0" indent="0" algn="ctr" rtl="0">
              <a:lnSpc>
                <a:spcPct val="100000"/>
              </a:lnSpc>
              <a:spcBef>
                <a:spcPts val="1339"/>
              </a:spcBef>
              <a:spcAft>
                <a:spcPts val="0"/>
              </a:spcAft>
              <a:buNone/>
            </a:pPr>
            <a:r>
              <a:rPr lang="de-DE" sz="1300">
                <a:solidFill>
                  <a:srgbClr val="59F25C"/>
                </a:solidFill>
                <a:latin typeface="Proxima Nova"/>
                <a:ea typeface="Proxima Nova"/>
                <a:cs typeface="Proxima Nova"/>
                <a:sym typeface="Proxima Nova"/>
              </a:rPr>
              <a:t>4</a:t>
            </a:r>
            <a:endParaRPr/>
          </a:p>
          <a:p>
            <a:pPr marL="9525" marR="3810" lvl="0" indent="0" algn="ctr" rtl="0">
              <a:lnSpc>
                <a:spcPct val="109300"/>
              </a:lnSpc>
              <a:spcBef>
                <a:spcPts val="300"/>
              </a:spcBef>
              <a:spcAft>
                <a:spcPts val="0"/>
              </a:spcAft>
              <a:buNone/>
            </a:pPr>
            <a:r>
              <a:rPr lang="de-DE" sz="1300" b="0">
                <a:solidFill>
                  <a:srgbClr val="000000"/>
                </a:solidFill>
                <a:latin typeface="Proxima Nova"/>
                <a:ea typeface="Proxima Nova"/>
                <a:cs typeface="Proxima Nova"/>
                <a:sym typeface="Proxima Nova"/>
              </a:rPr>
              <a:t>Be ready to have some entrepreneurial fun  with SFF and meet an interesting people.</a:t>
            </a:r>
            <a:endParaRPr sz="1300" b="0">
              <a:solidFill>
                <a:srgbClr val="000000"/>
              </a:solidFill>
              <a:latin typeface="Proxima Nova"/>
              <a:ea typeface="Proxima Nova"/>
              <a:cs typeface="Proxima Nova"/>
              <a:sym typeface="Proxima Nova"/>
            </a:endParaRPr>
          </a:p>
        </p:txBody>
      </p:sp>
      <p:pic>
        <p:nvPicPr>
          <p:cNvPr id="88" name="Google Shape;88;p35"/>
          <p:cNvPicPr preferRelativeResize="0"/>
          <p:nvPr/>
        </p:nvPicPr>
        <p:blipFill rotWithShape="1">
          <a:blip r:embed="rId3">
            <a:alphaModFix/>
          </a:blip>
          <a:srcRect/>
          <a:stretch/>
        </p:blipFill>
        <p:spPr>
          <a:xfrm>
            <a:off x="7165408" y="547346"/>
            <a:ext cx="2920495" cy="405731"/>
          </a:xfrm>
          <a:prstGeom prst="rect">
            <a:avLst/>
          </a:prstGeom>
          <a:noFill/>
          <a:ln>
            <a:noFill/>
          </a:ln>
        </p:spPr>
      </p:pic>
      <p:grpSp>
        <p:nvGrpSpPr>
          <p:cNvPr id="89" name="Google Shape;89;p35"/>
          <p:cNvGrpSpPr/>
          <p:nvPr/>
        </p:nvGrpSpPr>
        <p:grpSpPr>
          <a:xfrm>
            <a:off x="247650" y="247650"/>
            <a:ext cx="4276725" cy="6124575"/>
            <a:chOff x="330200" y="330200"/>
            <a:chExt cx="5702300" cy="8166100"/>
          </a:xfrm>
        </p:grpSpPr>
        <p:pic>
          <p:nvPicPr>
            <p:cNvPr id="90" name="Google Shape;90;p35"/>
            <p:cNvPicPr preferRelativeResize="0"/>
            <p:nvPr/>
          </p:nvPicPr>
          <p:blipFill rotWithShape="1">
            <a:blip r:embed="rId4">
              <a:alphaModFix/>
            </a:blip>
            <a:srcRect/>
            <a:stretch/>
          </p:blipFill>
          <p:spPr>
            <a:xfrm>
              <a:off x="330200" y="330200"/>
              <a:ext cx="2851150" cy="4083049"/>
            </a:xfrm>
            <a:prstGeom prst="rect">
              <a:avLst/>
            </a:prstGeom>
            <a:noFill/>
            <a:ln>
              <a:noFill/>
            </a:ln>
          </p:spPr>
        </p:pic>
        <p:pic>
          <p:nvPicPr>
            <p:cNvPr id="91" name="Google Shape;91;p35"/>
            <p:cNvPicPr preferRelativeResize="0"/>
            <p:nvPr/>
          </p:nvPicPr>
          <p:blipFill rotWithShape="1">
            <a:blip r:embed="rId5">
              <a:alphaModFix/>
            </a:blip>
            <a:srcRect/>
            <a:stretch/>
          </p:blipFill>
          <p:spPr>
            <a:xfrm>
              <a:off x="330200" y="4413250"/>
              <a:ext cx="5702300" cy="4083050"/>
            </a:xfrm>
            <a:prstGeom prst="rect">
              <a:avLst/>
            </a:prstGeom>
            <a:noFill/>
            <a:ln>
              <a:noFill/>
            </a:ln>
          </p:spPr>
        </p:pic>
        <p:pic>
          <p:nvPicPr>
            <p:cNvPr id="92" name="Google Shape;92;p35"/>
            <p:cNvPicPr preferRelativeResize="0"/>
            <p:nvPr/>
          </p:nvPicPr>
          <p:blipFill rotWithShape="1">
            <a:blip r:embed="rId6">
              <a:alphaModFix/>
            </a:blip>
            <a:srcRect/>
            <a:stretch/>
          </p:blipFill>
          <p:spPr>
            <a:xfrm>
              <a:off x="3181350" y="330200"/>
              <a:ext cx="2851150" cy="4083050"/>
            </a:xfrm>
            <a:prstGeom prst="rect">
              <a:avLst/>
            </a:prstGeom>
            <a:noFill/>
            <a:ln>
              <a:noFill/>
            </a:ln>
          </p:spPr>
        </p:pic>
      </p:grpSp>
      <p:sp>
        <p:nvSpPr>
          <p:cNvPr id="93" name="Google Shape;93;p35"/>
          <p:cNvSpPr/>
          <p:nvPr/>
        </p:nvSpPr>
        <p:spPr>
          <a:xfrm>
            <a:off x="11527231" y="6477000"/>
            <a:ext cx="417195" cy="182880"/>
          </a:xfrm>
          <a:custGeom>
            <a:avLst/>
            <a:gdLst/>
            <a:ahLst/>
            <a:cxnLst/>
            <a:rect l="l" t="t" r="r" b="b"/>
            <a:pathLst>
              <a:path w="556259" h="243840" extrusionOk="0">
                <a:moveTo>
                  <a:pt x="556158" y="0"/>
                </a:moveTo>
                <a:lnTo>
                  <a:pt x="473963" y="0"/>
                </a:lnTo>
                <a:lnTo>
                  <a:pt x="394512" y="79451"/>
                </a:lnTo>
                <a:lnTo>
                  <a:pt x="394512" y="243827"/>
                </a:lnTo>
                <a:lnTo>
                  <a:pt x="475335" y="243827"/>
                </a:lnTo>
                <a:lnTo>
                  <a:pt x="475335" y="163017"/>
                </a:lnTo>
                <a:lnTo>
                  <a:pt x="506796" y="156476"/>
                </a:lnTo>
                <a:lnTo>
                  <a:pt x="532487" y="138726"/>
                </a:lnTo>
                <a:lnTo>
                  <a:pt x="549807" y="112573"/>
                </a:lnTo>
                <a:lnTo>
                  <a:pt x="556158" y="80822"/>
                </a:lnTo>
                <a:lnTo>
                  <a:pt x="475335" y="80822"/>
                </a:lnTo>
                <a:lnTo>
                  <a:pt x="506796" y="74496"/>
                </a:lnTo>
                <a:lnTo>
                  <a:pt x="532487" y="57218"/>
                </a:lnTo>
                <a:lnTo>
                  <a:pt x="549807" y="31536"/>
                </a:lnTo>
                <a:lnTo>
                  <a:pt x="556158" y="0"/>
                </a:lnTo>
                <a:close/>
              </a:path>
              <a:path w="556259" h="243840" extrusionOk="0">
                <a:moveTo>
                  <a:pt x="358901" y="0"/>
                </a:moveTo>
                <a:lnTo>
                  <a:pt x="276707" y="0"/>
                </a:lnTo>
                <a:lnTo>
                  <a:pt x="197256" y="79451"/>
                </a:lnTo>
                <a:lnTo>
                  <a:pt x="197256" y="243827"/>
                </a:lnTo>
                <a:lnTo>
                  <a:pt x="278079" y="243827"/>
                </a:lnTo>
                <a:lnTo>
                  <a:pt x="278079" y="163017"/>
                </a:lnTo>
                <a:lnTo>
                  <a:pt x="309540" y="156476"/>
                </a:lnTo>
                <a:lnTo>
                  <a:pt x="335230" y="138726"/>
                </a:lnTo>
                <a:lnTo>
                  <a:pt x="352551" y="112573"/>
                </a:lnTo>
                <a:lnTo>
                  <a:pt x="358901" y="80822"/>
                </a:lnTo>
                <a:lnTo>
                  <a:pt x="278079" y="80822"/>
                </a:lnTo>
                <a:lnTo>
                  <a:pt x="309540" y="74496"/>
                </a:lnTo>
                <a:lnTo>
                  <a:pt x="335230" y="57218"/>
                </a:lnTo>
                <a:lnTo>
                  <a:pt x="352551" y="31536"/>
                </a:lnTo>
                <a:lnTo>
                  <a:pt x="358901" y="0"/>
                </a:lnTo>
                <a:close/>
              </a:path>
              <a:path w="556259" h="243840" extrusionOk="0">
                <a:moveTo>
                  <a:pt x="161645" y="0"/>
                </a:moveTo>
                <a:lnTo>
                  <a:pt x="80822" y="0"/>
                </a:lnTo>
                <a:lnTo>
                  <a:pt x="49361" y="6386"/>
                </a:lnTo>
                <a:lnTo>
                  <a:pt x="23671" y="23804"/>
                </a:lnTo>
                <a:lnTo>
                  <a:pt x="6350" y="49640"/>
                </a:lnTo>
                <a:lnTo>
                  <a:pt x="0" y="81280"/>
                </a:lnTo>
                <a:lnTo>
                  <a:pt x="6350" y="112985"/>
                </a:lnTo>
                <a:lnTo>
                  <a:pt x="23671" y="138979"/>
                </a:lnTo>
                <a:lnTo>
                  <a:pt x="49361" y="156557"/>
                </a:lnTo>
                <a:lnTo>
                  <a:pt x="80822" y="163017"/>
                </a:lnTo>
                <a:lnTo>
                  <a:pt x="49361" y="169332"/>
                </a:lnTo>
                <a:lnTo>
                  <a:pt x="23671" y="186591"/>
                </a:lnTo>
                <a:lnTo>
                  <a:pt x="6350" y="212266"/>
                </a:lnTo>
                <a:lnTo>
                  <a:pt x="0" y="243827"/>
                </a:lnTo>
                <a:lnTo>
                  <a:pt x="80822" y="243827"/>
                </a:lnTo>
                <a:lnTo>
                  <a:pt x="112278" y="237440"/>
                </a:lnTo>
                <a:lnTo>
                  <a:pt x="137969" y="220024"/>
                </a:lnTo>
                <a:lnTo>
                  <a:pt x="155292" y="194192"/>
                </a:lnTo>
                <a:lnTo>
                  <a:pt x="161645" y="162560"/>
                </a:lnTo>
                <a:lnTo>
                  <a:pt x="155292" y="130848"/>
                </a:lnTo>
                <a:lnTo>
                  <a:pt x="137969" y="104855"/>
                </a:lnTo>
                <a:lnTo>
                  <a:pt x="112278" y="87280"/>
                </a:lnTo>
                <a:lnTo>
                  <a:pt x="80822" y="80822"/>
                </a:lnTo>
                <a:lnTo>
                  <a:pt x="112278" y="74505"/>
                </a:lnTo>
                <a:lnTo>
                  <a:pt x="137969" y="57242"/>
                </a:lnTo>
                <a:lnTo>
                  <a:pt x="155292" y="31563"/>
                </a:lnTo>
                <a:lnTo>
                  <a:pt x="161645" y="0"/>
                </a:lnTo>
                <a:close/>
              </a:path>
            </a:pathLst>
          </a:custGeom>
          <a:solidFill>
            <a:srgbClr val="1D1D1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p:nvPr/>
        </p:nvSpPr>
        <p:spPr>
          <a:xfrm>
            <a:off x="247725" y="2041294"/>
            <a:ext cx="2168843" cy="4141794"/>
          </a:xfrm>
          <a:custGeom>
            <a:avLst/>
            <a:gdLst/>
            <a:ahLst/>
            <a:cxnLst/>
            <a:rect l="l" t="t" r="r" b="b"/>
            <a:pathLst>
              <a:path w="2891790" h="5251450" extrusionOk="0">
                <a:moveTo>
                  <a:pt x="2891790" y="0"/>
                </a:moveTo>
                <a:lnTo>
                  <a:pt x="0" y="0"/>
                </a:lnTo>
                <a:lnTo>
                  <a:pt x="0" y="5251450"/>
                </a:lnTo>
                <a:lnTo>
                  <a:pt x="2891790" y="5251450"/>
                </a:lnTo>
                <a:lnTo>
                  <a:pt x="2891790" y="0"/>
                </a:lnTo>
                <a:close/>
              </a:path>
            </a:pathLst>
          </a:custGeom>
          <a:solidFill>
            <a:srgbClr val="D4E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a:off x="2629689" y="2041294"/>
            <a:ext cx="2168843" cy="4141794"/>
          </a:xfrm>
          <a:custGeom>
            <a:avLst/>
            <a:gdLst/>
            <a:ahLst/>
            <a:cxnLst/>
            <a:rect l="l" t="t" r="r" b="b"/>
            <a:pathLst>
              <a:path w="2891790" h="5251450" extrusionOk="0">
                <a:moveTo>
                  <a:pt x="2891790" y="0"/>
                </a:moveTo>
                <a:lnTo>
                  <a:pt x="0" y="0"/>
                </a:lnTo>
                <a:lnTo>
                  <a:pt x="0" y="5251450"/>
                </a:lnTo>
                <a:lnTo>
                  <a:pt x="2891790" y="5251450"/>
                </a:lnTo>
                <a:lnTo>
                  <a:pt x="2891790" y="0"/>
                </a:lnTo>
                <a:close/>
              </a:path>
            </a:pathLst>
          </a:custGeom>
          <a:solidFill>
            <a:srgbClr val="D4E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a:off x="5011654" y="2041294"/>
            <a:ext cx="2168842" cy="4141794"/>
          </a:xfrm>
          <a:custGeom>
            <a:avLst/>
            <a:gdLst/>
            <a:ahLst/>
            <a:cxnLst/>
            <a:rect l="l" t="t" r="r" b="b"/>
            <a:pathLst>
              <a:path w="2891790" h="5251450" extrusionOk="0">
                <a:moveTo>
                  <a:pt x="2891789" y="0"/>
                </a:moveTo>
                <a:lnTo>
                  <a:pt x="0" y="0"/>
                </a:lnTo>
                <a:lnTo>
                  <a:pt x="0" y="5251450"/>
                </a:lnTo>
                <a:lnTo>
                  <a:pt x="2891789" y="5251450"/>
                </a:lnTo>
                <a:lnTo>
                  <a:pt x="2891789" y="0"/>
                </a:lnTo>
                <a:close/>
              </a:path>
            </a:pathLst>
          </a:custGeom>
          <a:solidFill>
            <a:srgbClr val="D4E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7393618" y="2041294"/>
            <a:ext cx="2168843" cy="4141794"/>
          </a:xfrm>
          <a:custGeom>
            <a:avLst/>
            <a:gdLst/>
            <a:ahLst/>
            <a:cxnLst/>
            <a:rect l="l" t="t" r="r" b="b"/>
            <a:pathLst>
              <a:path w="2891790" h="5251450" extrusionOk="0">
                <a:moveTo>
                  <a:pt x="2891789" y="0"/>
                </a:moveTo>
                <a:lnTo>
                  <a:pt x="0" y="0"/>
                </a:lnTo>
                <a:lnTo>
                  <a:pt x="0" y="5251450"/>
                </a:lnTo>
                <a:lnTo>
                  <a:pt x="2891789" y="5251450"/>
                </a:lnTo>
                <a:lnTo>
                  <a:pt x="2891789" y="0"/>
                </a:lnTo>
                <a:close/>
              </a:path>
            </a:pathLst>
          </a:custGeom>
          <a:solidFill>
            <a:srgbClr val="D4E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9775582" y="2041294"/>
            <a:ext cx="2168843" cy="4141794"/>
          </a:xfrm>
          <a:custGeom>
            <a:avLst/>
            <a:gdLst/>
            <a:ahLst/>
            <a:cxnLst/>
            <a:rect l="l" t="t" r="r" b="b"/>
            <a:pathLst>
              <a:path w="2891790" h="5251450" extrusionOk="0">
                <a:moveTo>
                  <a:pt x="2891790" y="0"/>
                </a:moveTo>
                <a:lnTo>
                  <a:pt x="0" y="0"/>
                </a:lnTo>
                <a:lnTo>
                  <a:pt x="0" y="5251450"/>
                </a:lnTo>
                <a:lnTo>
                  <a:pt x="2891790" y="5251450"/>
                </a:lnTo>
                <a:lnTo>
                  <a:pt x="2891790" y="0"/>
                </a:lnTo>
                <a:close/>
              </a:path>
            </a:pathLst>
          </a:custGeom>
          <a:solidFill>
            <a:srgbClr val="D4E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 name="Google Shape;103;p1"/>
          <p:cNvGrpSpPr/>
          <p:nvPr/>
        </p:nvGrpSpPr>
        <p:grpSpPr>
          <a:xfrm>
            <a:off x="1228837" y="2786327"/>
            <a:ext cx="420778" cy="667266"/>
            <a:chOff x="1638350" y="3647677"/>
            <a:chExt cx="561037" cy="889688"/>
          </a:xfrm>
        </p:grpSpPr>
        <p:sp>
          <p:nvSpPr>
            <p:cNvPr id="104" name="Google Shape;104;p1"/>
            <p:cNvSpPr/>
            <p:nvPr/>
          </p:nvSpPr>
          <p:spPr>
            <a:xfrm>
              <a:off x="1975868" y="3647677"/>
              <a:ext cx="223519" cy="313689"/>
            </a:xfrm>
            <a:custGeom>
              <a:avLst/>
              <a:gdLst/>
              <a:ahLst/>
              <a:cxnLst/>
              <a:rect l="l" t="t" r="r" b="b"/>
              <a:pathLst>
                <a:path w="223519" h="313689" extrusionOk="0">
                  <a:moveTo>
                    <a:pt x="110998" y="0"/>
                  </a:moveTo>
                  <a:lnTo>
                    <a:pt x="68510" y="8026"/>
                  </a:lnTo>
                  <a:lnTo>
                    <a:pt x="32842" y="31559"/>
                  </a:lnTo>
                  <a:lnTo>
                    <a:pt x="8353" y="66249"/>
                  </a:lnTo>
                  <a:lnTo>
                    <a:pt x="0" y="106654"/>
                  </a:lnTo>
                  <a:lnTo>
                    <a:pt x="2919" y="130939"/>
                  </a:lnTo>
                  <a:lnTo>
                    <a:pt x="11464" y="153998"/>
                  </a:lnTo>
                  <a:lnTo>
                    <a:pt x="25321" y="174607"/>
                  </a:lnTo>
                  <a:lnTo>
                    <a:pt x="44170" y="191541"/>
                  </a:lnTo>
                  <a:lnTo>
                    <a:pt x="47574" y="195897"/>
                  </a:lnTo>
                  <a:lnTo>
                    <a:pt x="53225" y="201345"/>
                  </a:lnTo>
                  <a:lnTo>
                    <a:pt x="49834" y="205689"/>
                  </a:lnTo>
                  <a:lnTo>
                    <a:pt x="47574" y="210045"/>
                  </a:lnTo>
                  <a:lnTo>
                    <a:pt x="47574" y="262293"/>
                  </a:lnTo>
                  <a:lnTo>
                    <a:pt x="48989" y="269973"/>
                  </a:lnTo>
                  <a:lnTo>
                    <a:pt x="52952" y="276434"/>
                  </a:lnTo>
                  <a:lnTo>
                    <a:pt x="59039" y="281266"/>
                  </a:lnTo>
                  <a:lnTo>
                    <a:pt x="66827" y="284060"/>
                  </a:lnTo>
                  <a:lnTo>
                    <a:pt x="73905" y="295996"/>
                  </a:lnTo>
                  <a:lnTo>
                    <a:pt x="84381" y="305277"/>
                  </a:lnTo>
                  <a:lnTo>
                    <a:pt x="97406" y="311294"/>
                  </a:lnTo>
                  <a:lnTo>
                    <a:pt x="112128" y="313436"/>
                  </a:lnTo>
                  <a:lnTo>
                    <a:pt x="126850" y="311292"/>
                  </a:lnTo>
                  <a:lnTo>
                    <a:pt x="139874" y="305273"/>
                  </a:lnTo>
                  <a:lnTo>
                    <a:pt x="150350" y="295990"/>
                  </a:lnTo>
                  <a:lnTo>
                    <a:pt x="157429" y="284060"/>
                  </a:lnTo>
                  <a:lnTo>
                    <a:pt x="161963" y="282968"/>
                  </a:lnTo>
                  <a:lnTo>
                    <a:pt x="166484" y="280784"/>
                  </a:lnTo>
                  <a:lnTo>
                    <a:pt x="173278" y="274269"/>
                  </a:lnTo>
                  <a:lnTo>
                    <a:pt x="175539" y="268820"/>
                  </a:lnTo>
                  <a:lnTo>
                    <a:pt x="175539" y="211137"/>
                  </a:lnTo>
                  <a:lnTo>
                    <a:pt x="173278" y="206794"/>
                  </a:lnTo>
                  <a:lnTo>
                    <a:pt x="169875" y="202438"/>
                  </a:lnTo>
                  <a:lnTo>
                    <a:pt x="172135" y="200266"/>
                  </a:lnTo>
                  <a:lnTo>
                    <a:pt x="174409" y="196989"/>
                  </a:lnTo>
                  <a:lnTo>
                    <a:pt x="176120" y="194805"/>
                  </a:lnTo>
                  <a:lnTo>
                    <a:pt x="90601" y="194805"/>
                  </a:lnTo>
                  <a:lnTo>
                    <a:pt x="55058" y="154116"/>
                  </a:lnTo>
                  <a:lnTo>
                    <a:pt x="45453" y="140254"/>
                  </a:lnTo>
                  <a:lnTo>
                    <a:pt x="39457" y="124555"/>
                  </a:lnTo>
                  <a:lnTo>
                    <a:pt x="37388" y="107734"/>
                  </a:lnTo>
                  <a:lnTo>
                    <a:pt x="38841" y="93943"/>
                  </a:lnTo>
                  <a:lnTo>
                    <a:pt x="58902" y="57670"/>
                  </a:lnTo>
                  <a:lnTo>
                    <a:pt x="96646" y="38389"/>
                  </a:lnTo>
                  <a:lnTo>
                    <a:pt x="110998" y="36995"/>
                  </a:lnTo>
                  <a:lnTo>
                    <a:pt x="194942" y="36995"/>
                  </a:lnTo>
                  <a:lnTo>
                    <a:pt x="190284" y="31559"/>
                  </a:lnTo>
                  <a:lnTo>
                    <a:pt x="172950" y="17900"/>
                  </a:lnTo>
                  <a:lnTo>
                    <a:pt x="153601" y="8021"/>
                  </a:lnTo>
                  <a:lnTo>
                    <a:pt x="132766" y="2021"/>
                  </a:lnTo>
                  <a:lnTo>
                    <a:pt x="110998" y="0"/>
                  </a:lnTo>
                  <a:close/>
                </a:path>
                <a:path w="223519" h="313689" extrusionOk="0">
                  <a:moveTo>
                    <a:pt x="194942" y="36995"/>
                  </a:moveTo>
                  <a:lnTo>
                    <a:pt x="110998" y="36995"/>
                  </a:lnTo>
                  <a:lnTo>
                    <a:pt x="125351" y="38389"/>
                  </a:lnTo>
                  <a:lnTo>
                    <a:pt x="139176" y="42437"/>
                  </a:lnTo>
                  <a:lnTo>
                    <a:pt x="172201" y="68405"/>
                  </a:lnTo>
                  <a:lnTo>
                    <a:pt x="184619" y="107734"/>
                  </a:lnTo>
                  <a:lnTo>
                    <a:pt x="183204" y="123931"/>
                  </a:lnTo>
                  <a:lnTo>
                    <a:pt x="177542" y="139307"/>
                  </a:lnTo>
                  <a:lnTo>
                    <a:pt x="168057" y="153048"/>
                  </a:lnTo>
                  <a:lnTo>
                    <a:pt x="155168" y="164338"/>
                  </a:lnTo>
                  <a:lnTo>
                    <a:pt x="151777" y="167601"/>
                  </a:lnTo>
                  <a:lnTo>
                    <a:pt x="144926" y="174911"/>
                  </a:lnTo>
                  <a:lnTo>
                    <a:pt x="139457" y="182017"/>
                  </a:lnTo>
                  <a:lnTo>
                    <a:pt x="135052" y="188717"/>
                  </a:lnTo>
                  <a:lnTo>
                    <a:pt x="131394" y="194805"/>
                  </a:lnTo>
                  <a:lnTo>
                    <a:pt x="176120" y="194805"/>
                  </a:lnTo>
                  <a:lnTo>
                    <a:pt x="177812" y="192646"/>
                  </a:lnTo>
                  <a:lnTo>
                    <a:pt x="196838" y="175688"/>
                  </a:lnTo>
                  <a:lnTo>
                    <a:pt x="211083" y="154955"/>
                  </a:lnTo>
                  <a:lnTo>
                    <a:pt x="220017" y="131570"/>
                  </a:lnTo>
                  <a:lnTo>
                    <a:pt x="223113" y="106654"/>
                  </a:lnTo>
                  <a:lnTo>
                    <a:pt x="220855" y="85739"/>
                  </a:lnTo>
                  <a:lnTo>
                    <a:pt x="214347" y="65844"/>
                  </a:lnTo>
                  <a:lnTo>
                    <a:pt x="204014" y="47581"/>
                  </a:lnTo>
                  <a:lnTo>
                    <a:pt x="194942" y="36995"/>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 name="Google Shape;105;p1"/>
            <p:cNvPicPr preferRelativeResize="0"/>
            <p:nvPr/>
          </p:nvPicPr>
          <p:blipFill rotWithShape="1">
            <a:blip r:embed="rId3">
              <a:alphaModFix/>
            </a:blip>
            <a:srcRect/>
            <a:stretch/>
          </p:blipFill>
          <p:spPr>
            <a:xfrm>
              <a:off x="2075553" y="3697736"/>
              <a:ext cx="70231" cy="74002"/>
            </a:xfrm>
            <a:prstGeom prst="rect">
              <a:avLst/>
            </a:prstGeom>
            <a:noFill/>
            <a:ln>
              <a:noFill/>
            </a:ln>
          </p:spPr>
        </p:pic>
        <p:sp>
          <p:nvSpPr>
            <p:cNvPr id="106" name="Google Shape;106;p1"/>
            <p:cNvSpPr/>
            <p:nvPr/>
          </p:nvSpPr>
          <p:spPr>
            <a:xfrm>
              <a:off x="1638350" y="3871886"/>
              <a:ext cx="389889" cy="665479"/>
            </a:xfrm>
            <a:custGeom>
              <a:avLst/>
              <a:gdLst/>
              <a:ahLst/>
              <a:cxnLst/>
              <a:rect l="l" t="t" r="r" b="b"/>
              <a:pathLst>
                <a:path w="389889" h="665479" extrusionOk="0">
                  <a:moveTo>
                    <a:pt x="335267" y="136042"/>
                  </a:moveTo>
                  <a:lnTo>
                    <a:pt x="328053" y="93040"/>
                  </a:lnTo>
                  <a:lnTo>
                    <a:pt x="307949" y="55702"/>
                  </a:lnTo>
                  <a:lnTo>
                    <a:pt x="277304" y="26250"/>
                  </a:lnTo>
                  <a:lnTo>
                    <a:pt x="238442" y="6934"/>
                  </a:lnTo>
                  <a:lnTo>
                    <a:pt x="193687" y="0"/>
                  </a:lnTo>
                  <a:lnTo>
                    <a:pt x="148932" y="6934"/>
                  </a:lnTo>
                  <a:lnTo>
                    <a:pt x="110070" y="26250"/>
                  </a:lnTo>
                  <a:lnTo>
                    <a:pt x="79413" y="55702"/>
                  </a:lnTo>
                  <a:lnTo>
                    <a:pt x="59321" y="93040"/>
                  </a:lnTo>
                  <a:lnTo>
                    <a:pt x="52108" y="136042"/>
                  </a:lnTo>
                  <a:lnTo>
                    <a:pt x="59321" y="179044"/>
                  </a:lnTo>
                  <a:lnTo>
                    <a:pt x="79413" y="216395"/>
                  </a:lnTo>
                  <a:lnTo>
                    <a:pt x="110070" y="245846"/>
                  </a:lnTo>
                  <a:lnTo>
                    <a:pt x="148932" y="265163"/>
                  </a:lnTo>
                  <a:lnTo>
                    <a:pt x="193687" y="272097"/>
                  </a:lnTo>
                  <a:lnTo>
                    <a:pt x="238442" y="265163"/>
                  </a:lnTo>
                  <a:lnTo>
                    <a:pt x="277304" y="245846"/>
                  </a:lnTo>
                  <a:lnTo>
                    <a:pt x="307949" y="216395"/>
                  </a:lnTo>
                  <a:lnTo>
                    <a:pt x="328053" y="179044"/>
                  </a:lnTo>
                  <a:lnTo>
                    <a:pt x="335267" y="136042"/>
                  </a:lnTo>
                  <a:close/>
                </a:path>
                <a:path w="389889" h="665479" extrusionOk="0">
                  <a:moveTo>
                    <a:pt x="389623" y="479958"/>
                  </a:moveTo>
                  <a:lnTo>
                    <a:pt x="384060" y="436689"/>
                  </a:lnTo>
                  <a:lnTo>
                    <a:pt x="369112" y="397154"/>
                  </a:lnTo>
                  <a:lnTo>
                    <a:pt x="345909" y="362407"/>
                  </a:lnTo>
                  <a:lnTo>
                    <a:pt x="315620" y="333540"/>
                  </a:lnTo>
                  <a:lnTo>
                    <a:pt x="279387" y="311594"/>
                  </a:lnTo>
                  <a:lnTo>
                    <a:pt x="238353" y="297649"/>
                  </a:lnTo>
                  <a:lnTo>
                    <a:pt x="193675" y="292760"/>
                  </a:lnTo>
                  <a:lnTo>
                    <a:pt x="148717" y="297637"/>
                  </a:lnTo>
                  <a:lnTo>
                    <a:pt x="107734" y="311569"/>
                  </a:lnTo>
                  <a:lnTo>
                    <a:pt x="71793" y="333451"/>
                  </a:lnTo>
                  <a:lnTo>
                    <a:pt x="41986" y="362204"/>
                  </a:lnTo>
                  <a:lnTo>
                    <a:pt x="19380" y="396748"/>
                  </a:lnTo>
                  <a:lnTo>
                    <a:pt x="5029" y="436003"/>
                  </a:lnTo>
                  <a:lnTo>
                    <a:pt x="0" y="478866"/>
                  </a:lnTo>
                  <a:lnTo>
                    <a:pt x="0" y="664972"/>
                  </a:lnTo>
                  <a:lnTo>
                    <a:pt x="389623" y="664972"/>
                  </a:lnTo>
                  <a:lnTo>
                    <a:pt x="389623" y="479958"/>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7" name="Google Shape;107;p1"/>
          <p:cNvGrpSpPr/>
          <p:nvPr/>
        </p:nvGrpSpPr>
        <p:grpSpPr>
          <a:xfrm>
            <a:off x="996920" y="3083448"/>
            <a:ext cx="216217" cy="369009"/>
            <a:chOff x="1329126" y="4043838"/>
            <a:chExt cx="288290" cy="492012"/>
          </a:xfrm>
        </p:grpSpPr>
        <p:pic>
          <p:nvPicPr>
            <p:cNvPr id="108" name="Google Shape;108;p1"/>
            <p:cNvPicPr preferRelativeResize="0"/>
            <p:nvPr/>
          </p:nvPicPr>
          <p:blipFill rotWithShape="1">
            <a:blip r:embed="rId4">
              <a:alphaModFix/>
            </a:blip>
            <a:srcRect/>
            <a:stretch/>
          </p:blipFill>
          <p:spPr>
            <a:xfrm>
              <a:off x="1366509" y="4043838"/>
              <a:ext cx="210667" cy="202438"/>
            </a:xfrm>
            <a:prstGeom prst="rect">
              <a:avLst/>
            </a:prstGeom>
            <a:noFill/>
            <a:ln>
              <a:noFill/>
            </a:ln>
          </p:spPr>
        </p:pic>
        <p:sp>
          <p:nvSpPr>
            <p:cNvPr id="109" name="Google Shape;109;p1"/>
            <p:cNvSpPr/>
            <p:nvPr/>
          </p:nvSpPr>
          <p:spPr>
            <a:xfrm>
              <a:off x="1329126" y="4261530"/>
              <a:ext cx="288290" cy="274320"/>
            </a:xfrm>
            <a:custGeom>
              <a:avLst/>
              <a:gdLst/>
              <a:ahLst/>
              <a:cxnLst/>
              <a:rect l="l" t="t" r="r" b="b"/>
              <a:pathLst>
                <a:path w="288290" h="274320" extrusionOk="0">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 name="Google Shape;110;p1"/>
          <p:cNvGrpSpPr/>
          <p:nvPr/>
        </p:nvGrpSpPr>
        <p:grpSpPr>
          <a:xfrm>
            <a:off x="1537181" y="3083448"/>
            <a:ext cx="216217" cy="369009"/>
            <a:chOff x="2049475" y="4043838"/>
            <a:chExt cx="288289" cy="492012"/>
          </a:xfrm>
        </p:grpSpPr>
        <p:pic>
          <p:nvPicPr>
            <p:cNvPr id="111" name="Google Shape;111;p1"/>
            <p:cNvPicPr preferRelativeResize="0"/>
            <p:nvPr/>
          </p:nvPicPr>
          <p:blipFill rotWithShape="1">
            <a:blip r:embed="rId4">
              <a:alphaModFix/>
            </a:blip>
            <a:srcRect/>
            <a:stretch/>
          </p:blipFill>
          <p:spPr>
            <a:xfrm>
              <a:off x="2086883" y="4043838"/>
              <a:ext cx="210667" cy="202438"/>
            </a:xfrm>
            <a:prstGeom prst="rect">
              <a:avLst/>
            </a:prstGeom>
            <a:noFill/>
            <a:ln>
              <a:noFill/>
            </a:ln>
          </p:spPr>
        </p:pic>
        <p:sp>
          <p:nvSpPr>
            <p:cNvPr id="112" name="Google Shape;112;p1"/>
            <p:cNvSpPr/>
            <p:nvPr/>
          </p:nvSpPr>
          <p:spPr>
            <a:xfrm>
              <a:off x="2049475" y="4261530"/>
              <a:ext cx="288289" cy="274320"/>
            </a:xfrm>
            <a:custGeom>
              <a:avLst/>
              <a:gdLst/>
              <a:ahLst/>
              <a:cxnLst/>
              <a:rect l="l" t="t" r="r" b="b"/>
              <a:pathLst>
                <a:path w="288289" h="274320" extrusionOk="0">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3" name="Google Shape;113;p1"/>
          <p:cNvSpPr/>
          <p:nvPr/>
        </p:nvSpPr>
        <p:spPr>
          <a:xfrm>
            <a:off x="5779913" y="2776717"/>
            <a:ext cx="701040" cy="685800"/>
          </a:xfrm>
          <a:custGeom>
            <a:avLst/>
            <a:gdLst/>
            <a:ahLst/>
            <a:cxnLst/>
            <a:rect l="l" t="t" r="r" b="b"/>
            <a:pathLst>
              <a:path w="934720" h="914400" extrusionOk="0">
                <a:moveTo>
                  <a:pt x="831853" y="280339"/>
                </a:moveTo>
                <a:lnTo>
                  <a:pt x="801830" y="280339"/>
                </a:lnTo>
                <a:lnTo>
                  <a:pt x="801830" y="450303"/>
                </a:lnTo>
                <a:lnTo>
                  <a:pt x="664747" y="450303"/>
                </a:lnTo>
                <a:lnTo>
                  <a:pt x="657990" y="456793"/>
                </a:lnTo>
                <a:lnTo>
                  <a:pt x="657990" y="472782"/>
                </a:lnTo>
                <a:lnTo>
                  <a:pt x="664747" y="479285"/>
                </a:lnTo>
                <a:lnTo>
                  <a:pt x="801818" y="479285"/>
                </a:lnTo>
                <a:lnTo>
                  <a:pt x="801818" y="634695"/>
                </a:lnTo>
                <a:lnTo>
                  <a:pt x="806707" y="633920"/>
                </a:lnTo>
                <a:lnTo>
                  <a:pt x="811736" y="633514"/>
                </a:lnTo>
                <a:lnTo>
                  <a:pt x="831853" y="633514"/>
                </a:lnTo>
                <a:lnTo>
                  <a:pt x="831853" y="280339"/>
                </a:lnTo>
                <a:close/>
              </a:path>
              <a:path w="934720" h="914400" extrusionOk="0">
                <a:moveTo>
                  <a:pt x="831853" y="633514"/>
                </a:moveTo>
                <a:lnTo>
                  <a:pt x="821947" y="633514"/>
                </a:lnTo>
                <a:lnTo>
                  <a:pt x="826964" y="633933"/>
                </a:lnTo>
                <a:lnTo>
                  <a:pt x="831853" y="634695"/>
                </a:lnTo>
                <a:lnTo>
                  <a:pt x="831853" y="633514"/>
                </a:lnTo>
                <a:close/>
              </a:path>
              <a:path w="934720" h="914400" extrusionOk="0">
                <a:moveTo>
                  <a:pt x="117720" y="796747"/>
                </a:moveTo>
                <a:lnTo>
                  <a:pt x="78586" y="802912"/>
                </a:lnTo>
                <a:lnTo>
                  <a:pt x="18241" y="846156"/>
                </a:lnTo>
                <a:lnTo>
                  <a:pt x="0" y="885450"/>
                </a:lnTo>
                <a:lnTo>
                  <a:pt x="299" y="891582"/>
                </a:lnTo>
                <a:lnTo>
                  <a:pt x="2123" y="897465"/>
                </a:lnTo>
                <a:lnTo>
                  <a:pt x="5449" y="902982"/>
                </a:lnTo>
                <a:lnTo>
                  <a:pt x="10874" y="910043"/>
                </a:lnTo>
                <a:lnTo>
                  <a:pt x="18723" y="913866"/>
                </a:lnTo>
                <a:lnTo>
                  <a:pt x="216703" y="913866"/>
                </a:lnTo>
                <a:lnTo>
                  <a:pt x="235425" y="885437"/>
                </a:lnTo>
                <a:lnTo>
                  <a:pt x="234172" y="879170"/>
                </a:lnTo>
                <a:lnTo>
                  <a:pt x="217176" y="846146"/>
                </a:lnTo>
                <a:lnTo>
                  <a:pt x="190695" y="820051"/>
                </a:lnTo>
                <a:lnTo>
                  <a:pt x="156837" y="802910"/>
                </a:lnTo>
                <a:lnTo>
                  <a:pt x="117720" y="796747"/>
                </a:lnTo>
                <a:close/>
              </a:path>
              <a:path w="934720" h="914400" extrusionOk="0">
                <a:moveTo>
                  <a:pt x="816842" y="796747"/>
                </a:moveTo>
                <a:lnTo>
                  <a:pt x="777708" y="802912"/>
                </a:lnTo>
                <a:lnTo>
                  <a:pt x="717358" y="846156"/>
                </a:lnTo>
                <a:lnTo>
                  <a:pt x="699116" y="885450"/>
                </a:lnTo>
                <a:lnTo>
                  <a:pt x="699420" y="891582"/>
                </a:lnTo>
                <a:lnTo>
                  <a:pt x="701246" y="897465"/>
                </a:lnTo>
                <a:lnTo>
                  <a:pt x="704571" y="902982"/>
                </a:lnTo>
                <a:lnTo>
                  <a:pt x="709997" y="910043"/>
                </a:lnTo>
                <a:lnTo>
                  <a:pt x="717845" y="913866"/>
                </a:lnTo>
                <a:lnTo>
                  <a:pt x="915826" y="913866"/>
                </a:lnTo>
                <a:lnTo>
                  <a:pt x="934547" y="885437"/>
                </a:lnTo>
                <a:lnTo>
                  <a:pt x="933294" y="879170"/>
                </a:lnTo>
                <a:lnTo>
                  <a:pt x="916299" y="846146"/>
                </a:lnTo>
                <a:lnTo>
                  <a:pt x="889818" y="820051"/>
                </a:lnTo>
                <a:lnTo>
                  <a:pt x="855959" y="802910"/>
                </a:lnTo>
                <a:lnTo>
                  <a:pt x="816842" y="796747"/>
                </a:lnTo>
                <a:close/>
              </a:path>
              <a:path w="934720" h="914400" extrusionOk="0">
                <a:moveTo>
                  <a:pt x="816842" y="0"/>
                </a:moveTo>
                <a:lnTo>
                  <a:pt x="792847" y="4652"/>
                </a:lnTo>
                <a:lnTo>
                  <a:pt x="773257" y="17341"/>
                </a:lnTo>
                <a:lnTo>
                  <a:pt x="760051" y="36165"/>
                </a:lnTo>
                <a:lnTo>
                  <a:pt x="755209" y="59220"/>
                </a:lnTo>
                <a:lnTo>
                  <a:pt x="760053" y="82274"/>
                </a:lnTo>
                <a:lnTo>
                  <a:pt x="773262" y="101098"/>
                </a:lnTo>
                <a:lnTo>
                  <a:pt x="792853" y="113787"/>
                </a:lnTo>
                <a:lnTo>
                  <a:pt x="816842" y="118440"/>
                </a:lnTo>
                <a:lnTo>
                  <a:pt x="840831" y="113785"/>
                </a:lnTo>
                <a:lnTo>
                  <a:pt x="860422" y="101093"/>
                </a:lnTo>
                <a:lnTo>
                  <a:pt x="873631" y="82269"/>
                </a:lnTo>
                <a:lnTo>
                  <a:pt x="878475" y="59220"/>
                </a:lnTo>
                <a:lnTo>
                  <a:pt x="873631" y="36165"/>
                </a:lnTo>
                <a:lnTo>
                  <a:pt x="860422" y="17341"/>
                </a:lnTo>
                <a:lnTo>
                  <a:pt x="840831" y="4652"/>
                </a:lnTo>
                <a:lnTo>
                  <a:pt x="816842" y="0"/>
                </a:lnTo>
                <a:close/>
              </a:path>
              <a:path w="934720" h="914400" extrusionOk="0">
                <a:moveTo>
                  <a:pt x="816842" y="134239"/>
                </a:moveTo>
                <a:lnTo>
                  <a:pt x="777711" y="140404"/>
                </a:lnTo>
                <a:lnTo>
                  <a:pt x="717361" y="183654"/>
                </a:lnTo>
                <a:lnTo>
                  <a:pt x="699116" y="222949"/>
                </a:lnTo>
                <a:lnTo>
                  <a:pt x="699420" y="229082"/>
                </a:lnTo>
                <a:lnTo>
                  <a:pt x="701246" y="234968"/>
                </a:lnTo>
                <a:lnTo>
                  <a:pt x="704571" y="240487"/>
                </a:lnTo>
                <a:lnTo>
                  <a:pt x="709997" y="247548"/>
                </a:lnTo>
                <a:lnTo>
                  <a:pt x="717845" y="251358"/>
                </a:lnTo>
                <a:lnTo>
                  <a:pt x="915852" y="251358"/>
                </a:lnTo>
                <a:lnTo>
                  <a:pt x="934547" y="222936"/>
                </a:lnTo>
                <a:lnTo>
                  <a:pt x="933294" y="216674"/>
                </a:lnTo>
                <a:lnTo>
                  <a:pt x="916304" y="183648"/>
                </a:lnTo>
                <a:lnTo>
                  <a:pt x="889827" y="157549"/>
                </a:lnTo>
                <a:lnTo>
                  <a:pt x="855970" y="140404"/>
                </a:lnTo>
                <a:lnTo>
                  <a:pt x="816842" y="134239"/>
                </a:lnTo>
                <a:close/>
              </a:path>
              <a:path w="934720" h="914400" extrusionOk="0">
                <a:moveTo>
                  <a:pt x="816842" y="662482"/>
                </a:moveTo>
                <a:lnTo>
                  <a:pt x="792847" y="667137"/>
                </a:lnTo>
                <a:lnTo>
                  <a:pt x="773257" y="679831"/>
                </a:lnTo>
                <a:lnTo>
                  <a:pt x="760051" y="698658"/>
                </a:lnTo>
                <a:lnTo>
                  <a:pt x="755209" y="721715"/>
                </a:lnTo>
                <a:lnTo>
                  <a:pt x="760053" y="744765"/>
                </a:lnTo>
                <a:lnTo>
                  <a:pt x="773262" y="763589"/>
                </a:lnTo>
                <a:lnTo>
                  <a:pt x="792853" y="776281"/>
                </a:lnTo>
                <a:lnTo>
                  <a:pt x="816842" y="780935"/>
                </a:lnTo>
                <a:lnTo>
                  <a:pt x="840831" y="776281"/>
                </a:lnTo>
                <a:lnTo>
                  <a:pt x="860422" y="763589"/>
                </a:lnTo>
                <a:lnTo>
                  <a:pt x="873631" y="744765"/>
                </a:lnTo>
                <a:lnTo>
                  <a:pt x="878475" y="721715"/>
                </a:lnTo>
                <a:lnTo>
                  <a:pt x="873631" y="698658"/>
                </a:lnTo>
                <a:lnTo>
                  <a:pt x="860422" y="679831"/>
                </a:lnTo>
                <a:lnTo>
                  <a:pt x="840831" y="667137"/>
                </a:lnTo>
                <a:lnTo>
                  <a:pt x="816842" y="662482"/>
                </a:lnTo>
                <a:close/>
              </a:path>
              <a:path w="934720" h="914400" extrusionOk="0">
                <a:moveTo>
                  <a:pt x="117720" y="662482"/>
                </a:moveTo>
                <a:lnTo>
                  <a:pt x="93730" y="667137"/>
                </a:lnTo>
                <a:lnTo>
                  <a:pt x="74140" y="679831"/>
                </a:lnTo>
                <a:lnTo>
                  <a:pt x="60930" y="698658"/>
                </a:lnTo>
                <a:lnTo>
                  <a:pt x="56086" y="721715"/>
                </a:lnTo>
                <a:lnTo>
                  <a:pt x="60930" y="744765"/>
                </a:lnTo>
                <a:lnTo>
                  <a:pt x="74140" y="763589"/>
                </a:lnTo>
                <a:lnTo>
                  <a:pt x="93730" y="776281"/>
                </a:lnTo>
                <a:lnTo>
                  <a:pt x="117720" y="780935"/>
                </a:lnTo>
                <a:lnTo>
                  <a:pt x="141714" y="776281"/>
                </a:lnTo>
                <a:lnTo>
                  <a:pt x="161304" y="763589"/>
                </a:lnTo>
                <a:lnTo>
                  <a:pt x="174511" y="744765"/>
                </a:lnTo>
                <a:lnTo>
                  <a:pt x="179353" y="721715"/>
                </a:lnTo>
                <a:lnTo>
                  <a:pt x="174509" y="698658"/>
                </a:lnTo>
                <a:lnTo>
                  <a:pt x="161300" y="679831"/>
                </a:lnTo>
                <a:lnTo>
                  <a:pt x="141709" y="667137"/>
                </a:lnTo>
                <a:lnTo>
                  <a:pt x="117720" y="662482"/>
                </a:lnTo>
                <a:close/>
              </a:path>
              <a:path w="934720" h="914400" extrusionOk="0">
                <a:moveTo>
                  <a:pt x="117720" y="134239"/>
                </a:moveTo>
                <a:lnTo>
                  <a:pt x="78589" y="140404"/>
                </a:lnTo>
                <a:lnTo>
                  <a:pt x="18244" y="183654"/>
                </a:lnTo>
                <a:lnTo>
                  <a:pt x="0" y="222949"/>
                </a:lnTo>
                <a:lnTo>
                  <a:pt x="299" y="229082"/>
                </a:lnTo>
                <a:lnTo>
                  <a:pt x="2123" y="234968"/>
                </a:lnTo>
                <a:lnTo>
                  <a:pt x="5449" y="240487"/>
                </a:lnTo>
                <a:lnTo>
                  <a:pt x="10874" y="247548"/>
                </a:lnTo>
                <a:lnTo>
                  <a:pt x="18723" y="251358"/>
                </a:lnTo>
                <a:lnTo>
                  <a:pt x="216729" y="251358"/>
                </a:lnTo>
                <a:lnTo>
                  <a:pt x="235425" y="222936"/>
                </a:lnTo>
                <a:lnTo>
                  <a:pt x="234172" y="216674"/>
                </a:lnTo>
                <a:lnTo>
                  <a:pt x="217182" y="183648"/>
                </a:lnTo>
                <a:lnTo>
                  <a:pt x="190705" y="157549"/>
                </a:lnTo>
                <a:lnTo>
                  <a:pt x="156848" y="140404"/>
                </a:lnTo>
                <a:lnTo>
                  <a:pt x="117720" y="134239"/>
                </a:lnTo>
                <a:close/>
              </a:path>
              <a:path w="934720" h="914400" extrusionOk="0">
                <a:moveTo>
                  <a:pt x="117720" y="0"/>
                </a:moveTo>
                <a:lnTo>
                  <a:pt x="93730" y="4652"/>
                </a:lnTo>
                <a:lnTo>
                  <a:pt x="74140" y="17341"/>
                </a:lnTo>
                <a:lnTo>
                  <a:pt x="60930" y="36165"/>
                </a:lnTo>
                <a:lnTo>
                  <a:pt x="56086" y="59220"/>
                </a:lnTo>
                <a:lnTo>
                  <a:pt x="60930" y="82274"/>
                </a:lnTo>
                <a:lnTo>
                  <a:pt x="74140" y="101098"/>
                </a:lnTo>
                <a:lnTo>
                  <a:pt x="93730" y="113787"/>
                </a:lnTo>
                <a:lnTo>
                  <a:pt x="117720" y="118440"/>
                </a:lnTo>
                <a:lnTo>
                  <a:pt x="141714" y="113785"/>
                </a:lnTo>
                <a:lnTo>
                  <a:pt x="161304" y="101093"/>
                </a:lnTo>
                <a:lnTo>
                  <a:pt x="174511" y="82269"/>
                </a:lnTo>
                <a:lnTo>
                  <a:pt x="179353" y="59220"/>
                </a:lnTo>
                <a:lnTo>
                  <a:pt x="174509" y="36165"/>
                </a:lnTo>
                <a:lnTo>
                  <a:pt x="161300" y="17341"/>
                </a:lnTo>
                <a:lnTo>
                  <a:pt x="141709" y="4652"/>
                </a:lnTo>
                <a:lnTo>
                  <a:pt x="117720" y="0"/>
                </a:lnTo>
                <a:close/>
              </a:path>
              <a:path w="934720" h="914400" extrusionOk="0">
                <a:moveTo>
                  <a:pt x="467274" y="113423"/>
                </a:moveTo>
                <a:lnTo>
                  <a:pt x="441897" y="117216"/>
                </a:lnTo>
                <a:lnTo>
                  <a:pt x="421172" y="128970"/>
                </a:lnTo>
                <a:lnTo>
                  <a:pt x="407197" y="149251"/>
                </a:lnTo>
                <a:lnTo>
                  <a:pt x="402073" y="178625"/>
                </a:lnTo>
                <a:lnTo>
                  <a:pt x="407195" y="210685"/>
                </a:lnTo>
                <a:lnTo>
                  <a:pt x="421167" y="236864"/>
                </a:lnTo>
                <a:lnTo>
                  <a:pt x="441892" y="254513"/>
                </a:lnTo>
                <a:lnTo>
                  <a:pt x="467274" y="260985"/>
                </a:lnTo>
                <a:lnTo>
                  <a:pt x="492664" y="254511"/>
                </a:lnTo>
                <a:lnTo>
                  <a:pt x="513393" y="236859"/>
                </a:lnTo>
                <a:lnTo>
                  <a:pt x="527366" y="210680"/>
                </a:lnTo>
                <a:lnTo>
                  <a:pt x="532489" y="178625"/>
                </a:lnTo>
                <a:lnTo>
                  <a:pt x="527366" y="149246"/>
                </a:lnTo>
                <a:lnTo>
                  <a:pt x="513393" y="128965"/>
                </a:lnTo>
                <a:lnTo>
                  <a:pt x="492664" y="117214"/>
                </a:lnTo>
                <a:lnTo>
                  <a:pt x="467274" y="113423"/>
                </a:lnTo>
                <a:close/>
              </a:path>
              <a:path w="934720" h="914400" extrusionOk="0">
                <a:moveTo>
                  <a:pt x="557914" y="364083"/>
                </a:moveTo>
                <a:lnTo>
                  <a:pt x="376622" y="364083"/>
                </a:lnTo>
                <a:lnTo>
                  <a:pt x="382794" y="370014"/>
                </a:lnTo>
                <a:lnTo>
                  <a:pt x="382807" y="808748"/>
                </a:lnTo>
                <a:lnTo>
                  <a:pt x="390503" y="816165"/>
                </a:lnTo>
                <a:lnTo>
                  <a:pt x="455832" y="816165"/>
                </a:lnTo>
                <a:lnTo>
                  <a:pt x="455832" y="607364"/>
                </a:lnTo>
                <a:lnTo>
                  <a:pt x="461991" y="601433"/>
                </a:lnTo>
                <a:lnTo>
                  <a:pt x="551756" y="601433"/>
                </a:lnTo>
                <a:lnTo>
                  <a:pt x="551742" y="370014"/>
                </a:lnTo>
                <a:lnTo>
                  <a:pt x="557914" y="364083"/>
                </a:lnTo>
                <a:close/>
              </a:path>
              <a:path w="934720" h="914400" extrusionOk="0">
                <a:moveTo>
                  <a:pt x="551756" y="601433"/>
                </a:moveTo>
                <a:lnTo>
                  <a:pt x="477206" y="601433"/>
                </a:lnTo>
                <a:lnTo>
                  <a:pt x="483378" y="607364"/>
                </a:lnTo>
                <a:lnTo>
                  <a:pt x="483378" y="816165"/>
                </a:lnTo>
                <a:lnTo>
                  <a:pt x="544033" y="816165"/>
                </a:lnTo>
                <a:lnTo>
                  <a:pt x="551767" y="808748"/>
                </a:lnTo>
                <a:lnTo>
                  <a:pt x="551756" y="601433"/>
                </a:lnTo>
                <a:close/>
              </a:path>
              <a:path w="934720" h="914400" extrusionOk="0">
                <a:moveTo>
                  <a:pt x="467900" y="270838"/>
                </a:moveTo>
                <a:lnTo>
                  <a:pt x="425509" y="273277"/>
                </a:lnTo>
                <a:lnTo>
                  <a:pt x="382794" y="281101"/>
                </a:lnTo>
                <a:lnTo>
                  <a:pt x="339357" y="300913"/>
                </a:lnTo>
                <a:lnTo>
                  <a:pt x="320666" y="338137"/>
                </a:lnTo>
                <a:lnTo>
                  <a:pt x="320653" y="509206"/>
                </a:lnTo>
                <a:lnTo>
                  <a:pt x="323183" y="525285"/>
                </a:lnTo>
                <a:lnTo>
                  <a:pt x="330283" y="539605"/>
                </a:lnTo>
                <a:lnTo>
                  <a:pt x="341216" y="551499"/>
                </a:lnTo>
                <a:lnTo>
                  <a:pt x="355248" y="560298"/>
                </a:lnTo>
                <a:lnTo>
                  <a:pt x="355248" y="370014"/>
                </a:lnTo>
                <a:lnTo>
                  <a:pt x="361407" y="364083"/>
                </a:lnTo>
                <a:lnTo>
                  <a:pt x="613883" y="364083"/>
                </a:lnTo>
                <a:lnTo>
                  <a:pt x="613883" y="338137"/>
                </a:lnTo>
                <a:lnTo>
                  <a:pt x="595222" y="300818"/>
                </a:lnTo>
                <a:lnTo>
                  <a:pt x="551767" y="281101"/>
                </a:lnTo>
                <a:lnTo>
                  <a:pt x="509981" y="273531"/>
                </a:lnTo>
                <a:lnTo>
                  <a:pt x="467900" y="270838"/>
                </a:lnTo>
                <a:close/>
              </a:path>
              <a:path w="934720" h="914400" extrusionOk="0">
                <a:moveTo>
                  <a:pt x="613883" y="364083"/>
                </a:moveTo>
                <a:lnTo>
                  <a:pt x="573129" y="364083"/>
                </a:lnTo>
                <a:lnTo>
                  <a:pt x="579288" y="370014"/>
                </a:lnTo>
                <a:lnTo>
                  <a:pt x="579288" y="560298"/>
                </a:lnTo>
                <a:lnTo>
                  <a:pt x="593320" y="551497"/>
                </a:lnTo>
                <a:lnTo>
                  <a:pt x="604253" y="539600"/>
                </a:lnTo>
                <a:lnTo>
                  <a:pt x="611353" y="525279"/>
                </a:lnTo>
                <a:lnTo>
                  <a:pt x="613883" y="509206"/>
                </a:lnTo>
                <a:lnTo>
                  <a:pt x="613883" y="364083"/>
                </a:lnTo>
                <a:close/>
              </a:path>
              <a:path w="934720" h="914400" extrusionOk="0">
                <a:moveTo>
                  <a:pt x="132731" y="280339"/>
                </a:moveTo>
                <a:lnTo>
                  <a:pt x="102695" y="280339"/>
                </a:lnTo>
                <a:lnTo>
                  <a:pt x="102695" y="634695"/>
                </a:lnTo>
                <a:lnTo>
                  <a:pt x="107585" y="633920"/>
                </a:lnTo>
                <a:lnTo>
                  <a:pt x="112614" y="633514"/>
                </a:lnTo>
                <a:lnTo>
                  <a:pt x="132731" y="633514"/>
                </a:lnTo>
                <a:lnTo>
                  <a:pt x="132731" y="479285"/>
                </a:lnTo>
                <a:lnTo>
                  <a:pt x="269815" y="479285"/>
                </a:lnTo>
                <a:lnTo>
                  <a:pt x="276571" y="472795"/>
                </a:lnTo>
                <a:lnTo>
                  <a:pt x="276571" y="456806"/>
                </a:lnTo>
                <a:lnTo>
                  <a:pt x="269815" y="450316"/>
                </a:lnTo>
                <a:lnTo>
                  <a:pt x="132731" y="450316"/>
                </a:lnTo>
                <a:lnTo>
                  <a:pt x="132731" y="280339"/>
                </a:lnTo>
                <a:close/>
              </a:path>
              <a:path w="934720" h="914400" extrusionOk="0">
                <a:moveTo>
                  <a:pt x="132731" y="633514"/>
                </a:moveTo>
                <a:lnTo>
                  <a:pt x="122825" y="633514"/>
                </a:lnTo>
                <a:lnTo>
                  <a:pt x="127841" y="633920"/>
                </a:lnTo>
                <a:lnTo>
                  <a:pt x="132731" y="634695"/>
                </a:lnTo>
                <a:lnTo>
                  <a:pt x="132731" y="633514"/>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 name="Google Shape;114;p1"/>
          <p:cNvGrpSpPr/>
          <p:nvPr/>
        </p:nvGrpSpPr>
        <p:grpSpPr>
          <a:xfrm>
            <a:off x="3342563" y="2801174"/>
            <a:ext cx="276225" cy="337955"/>
            <a:chOff x="4456650" y="3667473"/>
            <a:chExt cx="368300" cy="450607"/>
          </a:xfrm>
        </p:grpSpPr>
        <p:sp>
          <p:nvSpPr>
            <p:cNvPr id="115" name="Google Shape;115;p1"/>
            <p:cNvSpPr/>
            <p:nvPr/>
          </p:nvSpPr>
          <p:spPr>
            <a:xfrm>
              <a:off x="4456650" y="3886305"/>
              <a:ext cx="368300" cy="231775"/>
            </a:xfrm>
            <a:custGeom>
              <a:avLst/>
              <a:gdLst/>
              <a:ahLst/>
              <a:cxnLst/>
              <a:rect l="l" t="t" r="r" b="b"/>
              <a:pathLst>
                <a:path w="368300" h="231775" extrusionOk="0">
                  <a:moveTo>
                    <a:pt x="278206" y="0"/>
                  </a:moveTo>
                  <a:lnTo>
                    <a:pt x="273723" y="1079"/>
                  </a:lnTo>
                  <a:lnTo>
                    <a:pt x="271475" y="2158"/>
                  </a:lnTo>
                  <a:lnTo>
                    <a:pt x="251966" y="13812"/>
                  </a:lnTo>
                  <a:lnTo>
                    <a:pt x="230666" y="22634"/>
                  </a:lnTo>
                  <a:lnTo>
                    <a:pt x="207895" y="28222"/>
                  </a:lnTo>
                  <a:lnTo>
                    <a:pt x="183972" y="30175"/>
                  </a:lnTo>
                  <a:lnTo>
                    <a:pt x="160050" y="28222"/>
                  </a:lnTo>
                  <a:lnTo>
                    <a:pt x="137283" y="22634"/>
                  </a:lnTo>
                  <a:lnTo>
                    <a:pt x="115988" y="13812"/>
                  </a:lnTo>
                  <a:lnTo>
                    <a:pt x="96481" y="2158"/>
                  </a:lnTo>
                  <a:lnTo>
                    <a:pt x="94246" y="0"/>
                  </a:lnTo>
                  <a:lnTo>
                    <a:pt x="89750" y="0"/>
                  </a:lnTo>
                  <a:lnTo>
                    <a:pt x="87502" y="2158"/>
                  </a:lnTo>
                  <a:lnTo>
                    <a:pt x="49216" y="35557"/>
                  </a:lnTo>
                  <a:lnTo>
                    <a:pt x="21872" y="79362"/>
                  </a:lnTo>
                  <a:lnTo>
                    <a:pt x="5467" y="131453"/>
                  </a:lnTo>
                  <a:lnTo>
                    <a:pt x="0" y="189712"/>
                  </a:lnTo>
                  <a:lnTo>
                    <a:pt x="12618" y="206318"/>
                  </a:lnTo>
                  <a:lnTo>
                    <a:pt x="46436" y="218773"/>
                  </a:lnTo>
                  <a:lnTo>
                    <a:pt x="95396" y="227075"/>
                  </a:lnTo>
                  <a:lnTo>
                    <a:pt x="153441" y="231227"/>
                  </a:lnTo>
                  <a:lnTo>
                    <a:pt x="214515" y="231227"/>
                  </a:lnTo>
                  <a:lnTo>
                    <a:pt x="272560" y="227075"/>
                  </a:lnTo>
                  <a:lnTo>
                    <a:pt x="321520" y="218773"/>
                  </a:lnTo>
                  <a:lnTo>
                    <a:pt x="355338" y="206318"/>
                  </a:lnTo>
                  <a:lnTo>
                    <a:pt x="367944" y="189712"/>
                  </a:lnTo>
                  <a:lnTo>
                    <a:pt x="362476" y="131301"/>
                  </a:lnTo>
                  <a:lnTo>
                    <a:pt x="346073" y="78957"/>
                  </a:lnTo>
                  <a:lnTo>
                    <a:pt x="318732" y="35102"/>
                  </a:lnTo>
                  <a:lnTo>
                    <a:pt x="280454" y="2158"/>
                  </a:lnTo>
                  <a:lnTo>
                    <a:pt x="278206"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1"/>
            <p:cNvPicPr preferRelativeResize="0"/>
            <p:nvPr/>
          </p:nvPicPr>
          <p:blipFill rotWithShape="1">
            <a:blip r:embed="rId5">
              <a:alphaModFix/>
            </a:blip>
            <a:srcRect/>
            <a:stretch/>
          </p:blipFill>
          <p:spPr>
            <a:xfrm>
              <a:off x="4530686" y="3667473"/>
              <a:ext cx="219862" cy="211277"/>
            </a:xfrm>
            <a:prstGeom prst="rect">
              <a:avLst/>
            </a:prstGeom>
            <a:noFill/>
            <a:ln>
              <a:noFill/>
            </a:ln>
          </p:spPr>
        </p:pic>
      </p:grpSp>
      <p:grpSp>
        <p:nvGrpSpPr>
          <p:cNvPr id="117" name="Google Shape;117;p1"/>
          <p:cNvGrpSpPr/>
          <p:nvPr/>
        </p:nvGrpSpPr>
        <p:grpSpPr>
          <a:xfrm>
            <a:off x="3865862" y="3100307"/>
            <a:ext cx="276225" cy="337147"/>
            <a:chOff x="5154382" y="4066317"/>
            <a:chExt cx="368300" cy="449529"/>
          </a:xfrm>
        </p:grpSpPr>
        <p:sp>
          <p:nvSpPr>
            <p:cNvPr id="118" name="Google Shape;118;p1"/>
            <p:cNvSpPr/>
            <p:nvPr/>
          </p:nvSpPr>
          <p:spPr>
            <a:xfrm>
              <a:off x="5154382" y="4284071"/>
              <a:ext cx="368300" cy="231775"/>
            </a:xfrm>
            <a:custGeom>
              <a:avLst/>
              <a:gdLst/>
              <a:ahLst/>
              <a:cxnLst/>
              <a:rect l="l" t="t" r="r" b="b"/>
              <a:pathLst>
                <a:path w="368300" h="231775" extrusionOk="0">
                  <a:moveTo>
                    <a:pt x="278206" y="0"/>
                  </a:moveTo>
                  <a:lnTo>
                    <a:pt x="273710" y="1066"/>
                  </a:lnTo>
                  <a:lnTo>
                    <a:pt x="271462" y="2146"/>
                  </a:lnTo>
                  <a:lnTo>
                    <a:pt x="251955" y="13801"/>
                  </a:lnTo>
                  <a:lnTo>
                    <a:pt x="230660" y="22628"/>
                  </a:lnTo>
                  <a:lnTo>
                    <a:pt x="207893" y="28220"/>
                  </a:lnTo>
                  <a:lnTo>
                    <a:pt x="183972" y="30175"/>
                  </a:lnTo>
                  <a:lnTo>
                    <a:pt x="160045" y="28220"/>
                  </a:lnTo>
                  <a:lnTo>
                    <a:pt x="137277" y="22628"/>
                  </a:lnTo>
                  <a:lnTo>
                    <a:pt x="115981" y="13801"/>
                  </a:lnTo>
                  <a:lnTo>
                    <a:pt x="96469" y="2146"/>
                  </a:lnTo>
                  <a:lnTo>
                    <a:pt x="94233" y="0"/>
                  </a:lnTo>
                  <a:lnTo>
                    <a:pt x="89750" y="0"/>
                  </a:lnTo>
                  <a:lnTo>
                    <a:pt x="87502" y="2146"/>
                  </a:lnTo>
                  <a:lnTo>
                    <a:pt x="49222" y="35089"/>
                  </a:lnTo>
                  <a:lnTo>
                    <a:pt x="21877" y="78944"/>
                  </a:lnTo>
                  <a:lnTo>
                    <a:pt x="5469" y="131289"/>
                  </a:lnTo>
                  <a:lnTo>
                    <a:pt x="0" y="189699"/>
                  </a:lnTo>
                  <a:lnTo>
                    <a:pt x="12618" y="206309"/>
                  </a:lnTo>
                  <a:lnTo>
                    <a:pt x="46436" y="218766"/>
                  </a:lnTo>
                  <a:lnTo>
                    <a:pt x="95396" y="227071"/>
                  </a:lnTo>
                  <a:lnTo>
                    <a:pt x="153441" y="231224"/>
                  </a:lnTo>
                  <a:lnTo>
                    <a:pt x="214515" y="231224"/>
                  </a:lnTo>
                  <a:lnTo>
                    <a:pt x="272560" y="227071"/>
                  </a:lnTo>
                  <a:lnTo>
                    <a:pt x="321520" y="218766"/>
                  </a:lnTo>
                  <a:lnTo>
                    <a:pt x="355338" y="206309"/>
                  </a:lnTo>
                  <a:lnTo>
                    <a:pt x="367957" y="189699"/>
                  </a:lnTo>
                  <a:lnTo>
                    <a:pt x="362487" y="131441"/>
                  </a:lnTo>
                  <a:lnTo>
                    <a:pt x="346079" y="79349"/>
                  </a:lnTo>
                  <a:lnTo>
                    <a:pt x="318734" y="35544"/>
                  </a:lnTo>
                  <a:lnTo>
                    <a:pt x="280441" y="2146"/>
                  </a:lnTo>
                  <a:lnTo>
                    <a:pt x="278206"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 name="Google Shape;119;p1"/>
            <p:cNvPicPr preferRelativeResize="0"/>
            <p:nvPr/>
          </p:nvPicPr>
          <p:blipFill rotWithShape="1">
            <a:blip r:embed="rId5">
              <a:alphaModFix/>
            </a:blip>
            <a:srcRect/>
            <a:stretch/>
          </p:blipFill>
          <p:spPr>
            <a:xfrm>
              <a:off x="5228438" y="4066317"/>
              <a:ext cx="219862" cy="211277"/>
            </a:xfrm>
            <a:prstGeom prst="rect">
              <a:avLst/>
            </a:prstGeom>
            <a:noFill/>
            <a:ln>
              <a:noFill/>
            </a:ln>
          </p:spPr>
        </p:pic>
      </p:grpSp>
      <p:sp>
        <p:nvSpPr>
          <p:cNvPr id="120" name="Google Shape;120;p1"/>
          <p:cNvSpPr/>
          <p:nvPr/>
        </p:nvSpPr>
        <p:spPr>
          <a:xfrm>
            <a:off x="3472105" y="3188415"/>
            <a:ext cx="333375" cy="230028"/>
          </a:xfrm>
          <a:custGeom>
            <a:avLst/>
            <a:gdLst/>
            <a:ahLst/>
            <a:cxnLst/>
            <a:rect l="l" t="t" r="r" b="b"/>
            <a:pathLst>
              <a:path w="444500" h="306704" extrusionOk="0">
                <a:moveTo>
                  <a:pt x="23558" y="0"/>
                </a:moveTo>
                <a:lnTo>
                  <a:pt x="13253" y="200"/>
                </a:lnTo>
                <a:lnTo>
                  <a:pt x="5049" y="4849"/>
                </a:lnTo>
                <a:lnTo>
                  <a:pt x="210" y="12735"/>
                </a:lnTo>
                <a:lnTo>
                  <a:pt x="0" y="22644"/>
                </a:lnTo>
                <a:lnTo>
                  <a:pt x="52717" y="235000"/>
                </a:lnTo>
                <a:lnTo>
                  <a:pt x="57807" y="243772"/>
                </a:lnTo>
                <a:lnTo>
                  <a:pt x="66467" y="248604"/>
                </a:lnTo>
                <a:lnTo>
                  <a:pt x="76386" y="248790"/>
                </a:lnTo>
                <a:lnTo>
                  <a:pt x="85255" y="243624"/>
                </a:lnTo>
                <a:lnTo>
                  <a:pt x="127876" y="202653"/>
                </a:lnTo>
                <a:lnTo>
                  <a:pt x="182854" y="255485"/>
                </a:lnTo>
                <a:lnTo>
                  <a:pt x="221520" y="283780"/>
                </a:lnTo>
                <a:lnTo>
                  <a:pt x="265200" y="300757"/>
                </a:lnTo>
                <a:lnTo>
                  <a:pt x="311435" y="306416"/>
                </a:lnTo>
                <a:lnTo>
                  <a:pt x="357763" y="300757"/>
                </a:lnTo>
                <a:lnTo>
                  <a:pt x="401723" y="283780"/>
                </a:lnTo>
                <a:lnTo>
                  <a:pt x="440855" y="255485"/>
                </a:lnTo>
                <a:lnTo>
                  <a:pt x="444155" y="248118"/>
                </a:lnTo>
                <a:lnTo>
                  <a:pt x="442825" y="240250"/>
                </a:lnTo>
                <a:lnTo>
                  <a:pt x="437706" y="233799"/>
                </a:lnTo>
                <a:lnTo>
                  <a:pt x="429653" y="230682"/>
                </a:lnTo>
                <a:lnTo>
                  <a:pt x="398233" y="229603"/>
                </a:lnTo>
                <a:lnTo>
                  <a:pt x="360304" y="224622"/>
                </a:lnTo>
                <a:lnTo>
                  <a:pt x="324478" y="213169"/>
                </a:lnTo>
                <a:lnTo>
                  <a:pt x="291595" y="195649"/>
                </a:lnTo>
                <a:lnTo>
                  <a:pt x="262496" y="172465"/>
                </a:lnTo>
                <a:lnTo>
                  <a:pt x="210896" y="122885"/>
                </a:lnTo>
                <a:lnTo>
                  <a:pt x="253530" y="81927"/>
                </a:lnTo>
                <a:lnTo>
                  <a:pt x="258908" y="72948"/>
                </a:lnTo>
                <a:lnTo>
                  <a:pt x="258713" y="63465"/>
                </a:lnTo>
                <a:lnTo>
                  <a:pt x="253681" y="55395"/>
                </a:lnTo>
                <a:lnTo>
                  <a:pt x="244551" y="50660"/>
                </a:lnTo>
                <a:lnTo>
                  <a:pt x="23558"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
          <p:cNvSpPr/>
          <p:nvPr/>
        </p:nvSpPr>
        <p:spPr>
          <a:xfrm>
            <a:off x="3630230" y="2821179"/>
            <a:ext cx="333375" cy="230028"/>
          </a:xfrm>
          <a:custGeom>
            <a:avLst/>
            <a:gdLst/>
            <a:ahLst/>
            <a:cxnLst/>
            <a:rect l="l" t="t" r="r" b="b"/>
            <a:pathLst>
              <a:path w="444500" h="306704" extrusionOk="0">
                <a:moveTo>
                  <a:pt x="132878" y="0"/>
                </a:moveTo>
                <a:lnTo>
                  <a:pt x="86550" y="5658"/>
                </a:lnTo>
                <a:lnTo>
                  <a:pt x="42590" y="22635"/>
                </a:lnTo>
                <a:lnTo>
                  <a:pt x="3459" y="50930"/>
                </a:lnTo>
                <a:lnTo>
                  <a:pt x="0" y="58297"/>
                </a:lnTo>
                <a:lnTo>
                  <a:pt x="1065" y="66165"/>
                </a:lnTo>
                <a:lnTo>
                  <a:pt x="6130" y="72616"/>
                </a:lnTo>
                <a:lnTo>
                  <a:pt x="14660" y="75733"/>
                </a:lnTo>
                <a:lnTo>
                  <a:pt x="46080" y="76812"/>
                </a:lnTo>
                <a:lnTo>
                  <a:pt x="84009" y="81793"/>
                </a:lnTo>
                <a:lnTo>
                  <a:pt x="119835" y="93246"/>
                </a:lnTo>
                <a:lnTo>
                  <a:pt x="152718" y="110767"/>
                </a:lnTo>
                <a:lnTo>
                  <a:pt x="181817" y="133950"/>
                </a:lnTo>
                <a:lnTo>
                  <a:pt x="233418" y="183530"/>
                </a:lnTo>
                <a:lnTo>
                  <a:pt x="190784" y="224488"/>
                </a:lnTo>
                <a:lnTo>
                  <a:pt x="185405" y="233467"/>
                </a:lnTo>
                <a:lnTo>
                  <a:pt x="185600" y="242951"/>
                </a:lnTo>
                <a:lnTo>
                  <a:pt x="190632" y="251020"/>
                </a:lnTo>
                <a:lnTo>
                  <a:pt x="199763" y="255755"/>
                </a:lnTo>
                <a:lnTo>
                  <a:pt x="420755" y="306416"/>
                </a:lnTo>
                <a:lnTo>
                  <a:pt x="431060" y="306215"/>
                </a:lnTo>
                <a:lnTo>
                  <a:pt x="439264" y="301566"/>
                </a:lnTo>
                <a:lnTo>
                  <a:pt x="444103" y="293680"/>
                </a:lnTo>
                <a:lnTo>
                  <a:pt x="444314" y="283771"/>
                </a:lnTo>
                <a:lnTo>
                  <a:pt x="391596" y="71415"/>
                </a:lnTo>
                <a:lnTo>
                  <a:pt x="386507" y="62643"/>
                </a:lnTo>
                <a:lnTo>
                  <a:pt x="377847" y="57811"/>
                </a:lnTo>
                <a:lnTo>
                  <a:pt x="367927" y="57626"/>
                </a:lnTo>
                <a:lnTo>
                  <a:pt x="359059" y="62791"/>
                </a:lnTo>
                <a:lnTo>
                  <a:pt x="316437" y="103762"/>
                </a:lnTo>
                <a:lnTo>
                  <a:pt x="261459" y="50930"/>
                </a:lnTo>
                <a:lnTo>
                  <a:pt x="222794" y="22635"/>
                </a:lnTo>
                <a:lnTo>
                  <a:pt x="179113" y="5658"/>
                </a:lnTo>
                <a:lnTo>
                  <a:pt x="132878"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2" name="Google Shape;122;p1"/>
          <p:cNvGrpSpPr/>
          <p:nvPr/>
        </p:nvGrpSpPr>
        <p:grpSpPr>
          <a:xfrm>
            <a:off x="1205025" y="2762514"/>
            <a:ext cx="420778" cy="667266"/>
            <a:chOff x="1606600" y="3615927"/>
            <a:chExt cx="561037" cy="889688"/>
          </a:xfrm>
        </p:grpSpPr>
        <p:sp>
          <p:nvSpPr>
            <p:cNvPr id="123" name="Google Shape;123;p1"/>
            <p:cNvSpPr/>
            <p:nvPr/>
          </p:nvSpPr>
          <p:spPr>
            <a:xfrm>
              <a:off x="1944118" y="3615927"/>
              <a:ext cx="223519" cy="313689"/>
            </a:xfrm>
            <a:custGeom>
              <a:avLst/>
              <a:gdLst/>
              <a:ahLst/>
              <a:cxnLst/>
              <a:rect l="l" t="t" r="r" b="b"/>
              <a:pathLst>
                <a:path w="223519" h="313689" extrusionOk="0">
                  <a:moveTo>
                    <a:pt x="110998" y="0"/>
                  </a:moveTo>
                  <a:lnTo>
                    <a:pt x="68510" y="8026"/>
                  </a:lnTo>
                  <a:lnTo>
                    <a:pt x="32842" y="31559"/>
                  </a:lnTo>
                  <a:lnTo>
                    <a:pt x="8353" y="66249"/>
                  </a:lnTo>
                  <a:lnTo>
                    <a:pt x="0" y="106654"/>
                  </a:lnTo>
                  <a:lnTo>
                    <a:pt x="2919" y="130939"/>
                  </a:lnTo>
                  <a:lnTo>
                    <a:pt x="11464" y="153998"/>
                  </a:lnTo>
                  <a:lnTo>
                    <a:pt x="25321" y="174607"/>
                  </a:lnTo>
                  <a:lnTo>
                    <a:pt x="44170" y="191541"/>
                  </a:lnTo>
                  <a:lnTo>
                    <a:pt x="47574" y="195897"/>
                  </a:lnTo>
                  <a:lnTo>
                    <a:pt x="53225" y="201345"/>
                  </a:lnTo>
                  <a:lnTo>
                    <a:pt x="49834" y="205689"/>
                  </a:lnTo>
                  <a:lnTo>
                    <a:pt x="47574" y="210045"/>
                  </a:lnTo>
                  <a:lnTo>
                    <a:pt x="47574" y="262293"/>
                  </a:lnTo>
                  <a:lnTo>
                    <a:pt x="48989" y="269973"/>
                  </a:lnTo>
                  <a:lnTo>
                    <a:pt x="52952" y="276434"/>
                  </a:lnTo>
                  <a:lnTo>
                    <a:pt x="59039" y="281266"/>
                  </a:lnTo>
                  <a:lnTo>
                    <a:pt x="66827" y="284060"/>
                  </a:lnTo>
                  <a:lnTo>
                    <a:pt x="73905" y="295996"/>
                  </a:lnTo>
                  <a:lnTo>
                    <a:pt x="84381" y="305277"/>
                  </a:lnTo>
                  <a:lnTo>
                    <a:pt x="97406" y="311294"/>
                  </a:lnTo>
                  <a:lnTo>
                    <a:pt x="112128" y="313436"/>
                  </a:lnTo>
                  <a:lnTo>
                    <a:pt x="126850" y="311292"/>
                  </a:lnTo>
                  <a:lnTo>
                    <a:pt x="139874" y="305273"/>
                  </a:lnTo>
                  <a:lnTo>
                    <a:pt x="150350" y="295990"/>
                  </a:lnTo>
                  <a:lnTo>
                    <a:pt x="157429" y="284060"/>
                  </a:lnTo>
                  <a:lnTo>
                    <a:pt x="161963" y="282968"/>
                  </a:lnTo>
                  <a:lnTo>
                    <a:pt x="166484" y="280784"/>
                  </a:lnTo>
                  <a:lnTo>
                    <a:pt x="173278" y="274269"/>
                  </a:lnTo>
                  <a:lnTo>
                    <a:pt x="175539" y="268820"/>
                  </a:lnTo>
                  <a:lnTo>
                    <a:pt x="175539" y="211137"/>
                  </a:lnTo>
                  <a:lnTo>
                    <a:pt x="173278" y="206794"/>
                  </a:lnTo>
                  <a:lnTo>
                    <a:pt x="169875" y="202438"/>
                  </a:lnTo>
                  <a:lnTo>
                    <a:pt x="172135" y="200266"/>
                  </a:lnTo>
                  <a:lnTo>
                    <a:pt x="174409" y="196989"/>
                  </a:lnTo>
                  <a:lnTo>
                    <a:pt x="176120" y="194805"/>
                  </a:lnTo>
                  <a:lnTo>
                    <a:pt x="90601" y="194805"/>
                  </a:lnTo>
                  <a:lnTo>
                    <a:pt x="55058" y="154116"/>
                  </a:lnTo>
                  <a:lnTo>
                    <a:pt x="45453" y="140254"/>
                  </a:lnTo>
                  <a:lnTo>
                    <a:pt x="39457" y="124555"/>
                  </a:lnTo>
                  <a:lnTo>
                    <a:pt x="37388" y="107734"/>
                  </a:lnTo>
                  <a:lnTo>
                    <a:pt x="38841" y="93943"/>
                  </a:lnTo>
                  <a:lnTo>
                    <a:pt x="58902" y="57670"/>
                  </a:lnTo>
                  <a:lnTo>
                    <a:pt x="96646" y="38389"/>
                  </a:lnTo>
                  <a:lnTo>
                    <a:pt x="110998" y="36995"/>
                  </a:lnTo>
                  <a:lnTo>
                    <a:pt x="194942" y="36995"/>
                  </a:lnTo>
                  <a:lnTo>
                    <a:pt x="190284" y="31559"/>
                  </a:lnTo>
                  <a:lnTo>
                    <a:pt x="172950" y="17900"/>
                  </a:lnTo>
                  <a:lnTo>
                    <a:pt x="153601" y="8021"/>
                  </a:lnTo>
                  <a:lnTo>
                    <a:pt x="132766" y="2021"/>
                  </a:lnTo>
                  <a:lnTo>
                    <a:pt x="110998" y="0"/>
                  </a:lnTo>
                  <a:close/>
                </a:path>
                <a:path w="223519" h="313689" extrusionOk="0">
                  <a:moveTo>
                    <a:pt x="194942" y="36995"/>
                  </a:moveTo>
                  <a:lnTo>
                    <a:pt x="110998" y="36995"/>
                  </a:lnTo>
                  <a:lnTo>
                    <a:pt x="125351" y="38389"/>
                  </a:lnTo>
                  <a:lnTo>
                    <a:pt x="139176" y="42437"/>
                  </a:lnTo>
                  <a:lnTo>
                    <a:pt x="172201" y="68405"/>
                  </a:lnTo>
                  <a:lnTo>
                    <a:pt x="184619" y="107734"/>
                  </a:lnTo>
                  <a:lnTo>
                    <a:pt x="183204" y="123931"/>
                  </a:lnTo>
                  <a:lnTo>
                    <a:pt x="177542" y="139307"/>
                  </a:lnTo>
                  <a:lnTo>
                    <a:pt x="168057" y="153048"/>
                  </a:lnTo>
                  <a:lnTo>
                    <a:pt x="155168" y="164338"/>
                  </a:lnTo>
                  <a:lnTo>
                    <a:pt x="151777" y="167601"/>
                  </a:lnTo>
                  <a:lnTo>
                    <a:pt x="144926" y="174911"/>
                  </a:lnTo>
                  <a:lnTo>
                    <a:pt x="139457" y="182017"/>
                  </a:lnTo>
                  <a:lnTo>
                    <a:pt x="135052" y="188717"/>
                  </a:lnTo>
                  <a:lnTo>
                    <a:pt x="131394" y="194805"/>
                  </a:lnTo>
                  <a:lnTo>
                    <a:pt x="176120" y="194805"/>
                  </a:lnTo>
                  <a:lnTo>
                    <a:pt x="177812" y="192646"/>
                  </a:lnTo>
                  <a:lnTo>
                    <a:pt x="196838" y="175688"/>
                  </a:lnTo>
                  <a:lnTo>
                    <a:pt x="211083" y="154955"/>
                  </a:lnTo>
                  <a:lnTo>
                    <a:pt x="220017" y="131570"/>
                  </a:lnTo>
                  <a:lnTo>
                    <a:pt x="223113" y="106654"/>
                  </a:lnTo>
                  <a:lnTo>
                    <a:pt x="220855" y="85739"/>
                  </a:lnTo>
                  <a:lnTo>
                    <a:pt x="214347" y="65844"/>
                  </a:lnTo>
                  <a:lnTo>
                    <a:pt x="204014" y="47581"/>
                  </a:lnTo>
                  <a:lnTo>
                    <a:pt x="194942" y="36995"/>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 name="Google Shape;124;p1"/>
            <p:cNvPicPr preferRelativeResize="0"/>
            <p:nvPr/>
          </p:nvPicPr>
          <p:blipFill rotWithShape="1">
            <a:blip r:embed="rId6">
              <a:alphaModFix/>
            </a:blip>
            <a:srcRect/>
            <a:stretch/>
          </p:blipFill>
          <p:spPr>
            <a:xfrm>
              <a:off x="2043803" y="3665986"/>
              <a:ext cx="70231" cy="74002"/>
            </a:xfrm>
            <a:prstGeom prst="rect">
              <a:avLst/>
            </a:prstGeom>
            <a:noFill/>
            <a:ln>
              <a:noFill/>
            </a:ln>
          </p:spPr>
        </p:pic>
        <p:sp>
          <p:nvSpPr>
            <p:cNvPr id="125" name="Google Shape;125;p1"/>
            <p:cNvSpPr/>
            <p:nvPr/>
          </p:nvSpPr>
          <p:spPr>
            <a:xfrm>
              <a:off x="1606600" y="3840136"/>
              <a:ext cx="389889" cy="665479"/>
            </a:xfrm>
            <a:custGeom>
              <a:avLst/>
              <a:gdLst/>
              <a:ahLst/>
              <a:cxnLst/>
              <a:rect l="l" t="t" r="r" b="b"/>
              <a:pathLst>
                <a:path w="389889" h="665479" extrusionOk="0">
                  <a:moveTo>
                    <a:pt x="335267" y="136042"/>
                  </a:moveTo>
                  <a:lnTo>
                    <a:pt x="328053" y="93040"/>
                  </a:lnTo>
                  <a:lnTo>
                    <a:pt x="307949" y="55702"/>
                  </a:lnTo>
                  <a:lnTo>
                    <a:pt x="277304" y="26250"/>
                  </a:lnTo>
                  <a:lnTo>
                    <a:pt x="238442" y="6934"/>
                  </a:lnTo>
                  <a:lnTo>
                    <a:pt x="193687" y="0"/>
                  </a:lnTo>
                  <a:lnTo>
                    <a:pt x="148932" y="6934"/>
                  </a:lnTo>
                  <a:lnTo>
                    <a:pt x="110070" y="26250"/>
                  </a:lnTo>
                  <a:lnTo>
                    <a:pt x="79413" y="55702"/>
                  </a:lnTo>
                  <a:lnTo>
                    <a:pt x="59321" y="93040"/>
                  </a:lnTo>
                  <a:lnTo>
                    <a:pt x="52108" y="136042"/>
                  </a:lnTo>
                  <a:lnTo>
                    <a:pt x="59321" y="179044"/>
                  </a:lnTo>
                  <a:lnTo>
                    <a:pt x="79413" y="216395"/>
                  </a:lnTo>
                  <a:lnTo>
                    <a:pt x="110070" y="245846"/>
                  </a:lnTo>
                  <a:lnTo>
                    <a:pt x="148932" y="265163"/>
                  </a:lnTo>
                  <a:lnTo>
                    <a:pt x="193687" y="272097"/>
                  </a:lnTo>
                  <a:lnTo>
                    <a:pt x="238442" y="265163"/>
                  </a:lnTo>
                  <a:lnTo>
                    <a:pt x="277304" y="245846"/>
                  </a:lnTo>
                  <a:lnTo>
                    <a:pt x="307949" y="216395"/>
                  </a:lnTo>
                  <a:lnTo>
                    <a:pt x="328053" y="179044"/>
                  </a:lnTo>
                  <a:lnTo>
                    <a:pt x="335267" y="136042"/>
                  </a:lnTo>
                  <a:close/>
                </a:path>
                <a:path w="389889" h="665479" extrusionOk="0">
                  <a:moveTo>
                    <a:pt x="389623" y="479958"/>
                  </a:moveTo>
                  <a:lnTo>
                    <a:pt x="384060" y="436689"/>
                  </a:lnTo>
                  <a:lnTo>
                    <a:pt x="369112" y="397154"/>
                  </a:lnTo>
                  <a:lnTo>
                    <a:pt x="345909" y="362407"/>
                  </a:lnTo>
                  <a:lnTo>
                    <a:pt x="315620" y="333540"/>
                  </a:lnTo>
                  <a:lnTo>
                    <a:pt x="279387" y="311594"/>
                  </a:lnTo>
                  <a:lnTo>
                    <a:pt x="238353" y="297649"/>
                  </a:lnTo>
                  <a:lnTo>
                    <a:pt x="193675" y="292760"/>
                  </a:lnTo>
                  <a:lnTo>
                    <a:pt x="148717" y="297637"/>
                  </a:lnTo>
                  <a:lnTo>
                    <a:pt x="107734" y="311569"/>
                  </a:lnTo>
                  <a:lnTo>
                    <a:pt x="71793" y="333451"/>
                  </a:lnTo>
                  <a:lnTo>
                    <a:pt x="41986" y="362204"/>
                  </a:lnTo>
                  <a:lnTo>
                    <a:pt x="19380" y="396748"/>
                  </a:lnTo>
                  <a:lnTo>
                    <a:pt x="5029" y="436003"/>
                  </a:lnTo>
                  <a:lnTo>
                    <a:pt x="0" y="478866"/>
                  </a:lnTo>
                  <a:lnTo>
                    <a:pt x="0" y="664972"/>
                  </a:lnTo>
                  <a:lnTo>
                    <a:pt x="389623" y="664972"/>
                  </a:lnTo>
                  <a:lnTo>
                    <a:pt x="389623" y="479958"/>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6" name="Google Shape;126;p1"/>
          <p:cNvGrpSpPr/>
          <p:nvPr/>
        </p:nvGrpSpPr>
        <p:grpSpPr>
          <a:xfrm>
            <a:off x="973107" y="3059635"/>
            <a:ext cx="216217" cy="369009"/>
            <a:chOff x="1297376" y="4012088"/>
            <a:chExt cx="288290" cy="492012"/>
          </a:xfrm>
        </p:grpSpPr>
        <p:pic>
          <p:nvPicPr>
            <p:cNvPr id="127" name="Google Shape;127;p1"/>
            <p:cNvPicPr preferRelativeResize="0"/>
            <p:nvPr/>
          </p:nvPicPr>
          <p:blipFill rotWithShape="1">
            <a:blip r:embed="rId7">
              <a:alphaModFix/>
            </a:blip>
            <a:srcRect/>
            <a:stretch/>
          </p:blipFill>
          <p:spPr>
            <a:xfrm>
              <a:off x="1334759" y="4012088"/>
              <a:ext cx="210667" cy="202438"/>
            </a:xfrm>
            <a:prstGeom prst="rect">
              <a:avLst/>
            </a:prstGeom>
            <a:noFill/>
            <a:ln>
              <a:noFill/>
            </a:ln>
          </p:spPr>
        </p:pic>
        <p:sp>
          <p:nvSpPr>
            <p:cNvPr id="128" name="Google Shape;128;p1"/>
            <p:cNvSpPr/>
            <p:nvPr/>
          </p:nvSpPr>
          <p:spPr>
            <a:xfrm>
              <a:off x="1297376" y="4229780"/>
              <a:ext cx="288290" cy="274320"/>
            </a:xfrm>
            <a:custGeom>
              <a:avLst/>
              <a:gdLst/>
              <a:ahLst/>
              <a:cxnLst/>
              <a:rect l="l" t="t" r="r" b="b"/>
              <a:pathLst>
                <a:path w="288290" h="274320" extrusionOk="0">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 name="Google Shape;129;p1"/>
          <p:cNvGrpSpPr/>
          <p:nvPr/>
        </p:nvGrpSpPr>
        <p:grpSpPr>
          <a:xfrm>
            <a:off x="1513369" y="3059635"/>
            <a:ext cx="216217" cy="369009"/>
            <a:chOff x="2017725" y="4012088"/>
            <a:chExt cx="288289" cy="492012"/>
          </a:xfrm>
        </p:grpSpPr>
        <p:pic>
          <p:nvPicPr>
            <p:cNvPr id="130" name="Google Shape;130;p1"/>
            <p:cNvPicPr preferRelativeResize="0"/>
            <p:nvPr/>
          </p:nvPicPr>
          <p:blipFill rotWithShape="1">
            <a:blip r:embed="rId7">
              <a:alphaModFix/>
            </a:blip>
            <a:srcRect/>
            <a:stretch/>
          </p:blipFill>
          <p:spPr>
            <a:xfrm>
              <a:off x="2055133" y="4012088"/>
              <a:ext cx="210667" cy="202438"/>
            </a:xfrm>
            <a:prstGeom prst="rect">
              <a:avLst/>
            </a:prstGeom>
            <a:noFill/>
            <a:ln>
              <a:noFill/>
            </a:ln>
          </p:spPr>
        </p:pic>
        <p:sp>
          <p:nvSpPr>
            <p:cNvPr id="131" name="Google Shape;131;p1"/>
            <p:cNvSpPr/>
            <p:nvPr/>
          </p:nvSpPr>
          <p:spPr>
            <a:xfrm>
              <a:off x="2017725" y="4229780"/>
              <a:ext cx="288289" cy="274320"/>
            </a:xfrm>
            <a:custGeom>
              <a:avLst/>
              <a:gdLst/>
              <a:ahLst/>
              <a:cxnLst/>
              <a:rect l="l" t="t" r="r" b="b"/>
              <a:pathLst>
                <a:path w="288289" h="274320" extrusionOk="0">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32" name="Google Shape;132;p1"/>
          <p:cNvPicPr preferRelativeResize="0"/>
          <p:nvPr/>
        </p:nvPicPr>
        <p:blipFill rotWithShape="1">
          <a:blip r:embed="rId8">
            <a:alphaModFix/>
          </a:blip>
          <a:srcRect/>
          <a:stretch/>
        </p:blipFill>
        <p:spPr>
          <a:xfrm>
            <a:off x="8070686" y="2767997"/>
            <a:ext cx="848585" cy="679718"/>
          </a:xfrm>
          <a:prstGeom prst="rect">
            <a:avLst/>
          </a:prstGeom>
          <a:noFill/>
          <a:ln>
            <a:noFill/>
          </a:ln>
        </p:spPr>
      </p:pic>
      <p:pic>
        <p:nvPicPr>
          <p:cNvPr id="133" name="Google Shape;133;p1"/>
          <p:cNvPicPr preferRelativeResize="0"/>
          <p:nvPr/>
        </p:nvPicPr>
        <p:blipFill rotWithShape="1">
          <a:blip r:embed="rId9">
            <a:alphaModFix/>
          </a:blip>
          <a:srcRect/>
          <a:stretch/>
        </p:blipFill>
        <p:spPr>
          <a:xfrm>
            <a:off x="10506983" y="2736862"/>
            <a:ext cx="771229" cy="741997"/>
          </a:xfrm>
          <a:prstGeom prst="rect">
            <a:avLst/>
          </a:prstGeom>
          <a:noFill/>
          <a:ln>
            <a:noFill/>
          </a:ln>
        </p:spPr>
      </p:pic>
      <p:sp>
        <p:nvSpPr>
          <p:cNvPr id="134" name="Google Shape;134;p1"/>
          <p:cNvSpPr/>
          <p:nvPr/>
        </p:nvSpPr>
        <p:spPr>
          <a:xfrm>
            <a:off x="5756800" y="2753604"/>
            <a:ext cx="701040" cy="685800"/>
          </a:xfrm>
          <a:custGeom>
            <a:avLst/>
            <a:gdLst/>
            <a:ahLst/>
            <a:cxnLst/>
            <a:rect l="l" t="t" r="r" b="b"/>
            <a:pathLst>
              <a:path w="934720" h="914400" extrusionOk="0">
                <a:moveTo>
                  <a:pt x="831853" y="280339"/>
                </a:moveTo>
                <a:lnTo>
                  <a:pt x="801830" y="280339"/>
                </a:lnTo>
                <a:lnTo>
                  <a:pt x="801830" y="450303"/>
                </a:lnTo>
                <a:lnTo>
                  <a:pt x="664747" y="450303"/>
                </a:lnTo>
                <a:lnTo>
                  <a:pt x="657990" y="456793"/>
                </a:lnTo>
                <a:lnTo>
                  <a:pt x="657990" y="472782"/>
                </a:lnTo>
                <a:lnTo>
                  <a:pt x="664747" y="479285"/>
                </a:lnTo>
                <a:lnTo>
                  <a:pt x="801818" y="479285"/>
                </a:lnTo>
                <a:lnTo>
                  <a:pt x="801818" y="634695"/>
                </a:lnTo>
                <a:lnTo>
                  <a:pt x="806707" y="633920"/>
                </a:lnTo>
                <a:lnTo>
                  <a:pt x="811736" y="633514"/>
                </a:lnTo>
                <a:lnTo>
                  <a:pt x="831853" y="633514"/>
                </a:lnTo>
                <a:lnTo>
                  <a:pt x="831853" y="280339"/>
                </a:lnTo>
                <a:close/>
              </a:path>
              <a:path w="934720" h="914400" extrusionOk="0">
                <a:moveTo>
                  <a:pt x="831853" y="633514"/>
                </a:moveTo>
                <a:lnTo>
                  <a:pt x="821947" y="633514"/>
                </a:lnTo>
                <a:lnTo>
                  <a:pt x="826964" y="633933"/>
                </a:lnTo>
                <a:lnTo>
                  <a:pt x="831853" y="634695"/>
                </a:lnTo>
                <a:lnTo>
                  <a:pt x="831853" y="633514"/>
                </a:lnTo>
                <a:close/>
              </a:path>
              <a:path w="934720" h="914400" extrusionOk="0">
                <a:moveTo>
                  <a:pt x="117720" y="796747"/>
                </a:moveTo>
                <a:lnTo>
                  <a:pt x="78586" y="802912"/>
                </a:lnTo>
                <a:lnTo>
                  <a:pt x="18241" y="846156"/>
                </a:lnTo>
                <a:lnTo>
                  <a:pt x="0" y="885450"/>
                </a:lnTo>
                <a:lnTo>
                  <a:pt x="299" y="891582"/>
                </a:lnTo>
                <a:lnTo>
                  <a:pt x="2123" y="897465"/>
                </a:lnTo>
                <a:lnTo>
                  <a:pt x="5449" y="902982"/>
                </a:lnTo>
                <a:lnTo>
                  <a:pt x="10874" y="910043"/>
                </a:lnTo>
                <a:lnTo>
                  <a:pt x="18723" y="913866"/>
                </a:lnTo>
                <a:lnTo>
                  <a:pt x="216703" y="913866"/>
                </a:lnTo>
                <a:lnTo>
                  <a:pt x="235425" y="885437"/>
                </a:lnTo>
                <a:lnTo>
                  <a:pt x="234172" y="879170"/>
                </a:lnTo>
                <a:lnTo>
                  <a:pt x="217176" y="846146"/>
                </a:lnTo>
                <a:lnTo>
                  <a:pt x="190695" y="820051"/>
                </a:lnTo>
                <a:lnTo>
                  <a:pt x="156837" y="802910"/>
                </a:lnTo>
                <a:lnTo>
                  <a:pt x="117720" y="796747"/>
                </a:lnTo>
                <a:close/>
              </a:path>
              <a:path w="934720" h="914400" extrusionOk="0">
                <a:moveTo>
                  <a:pt x="816842" y="796747"/>
                </a:moveTo>
                <a:lnTo>
                  <a:pt x="777708" y="802912"/>
                </a:lnTo>
                <a:lnTo>
                  <a:pt x="717358" y="846156"/>
                </a:lnTo>
                <a:lnTo>
                  <a:pt x="699116" y="885450"/>
                </a:lnTo>
                <a:lnTo>
                  <a:pt x="699420" y="891582"/>
                </a:lnTo>
                <a:lnTo>
                  <a:pt x="701246" y="897465"/>
                </a:lnTo>
                <a:lnTo>
                  <a:pt x="704571" y="902982"/>
                </a:lnTo>
                <a:lnTo>
                  <a:pt x="709997" y="910043"/>
                </a:lnTo>
                <a:lnTo>
                  <a:pt x="717845" y="913866"/>
                </a:lnTo>
                <a:lnTo>
                  <a:pt x="915826" y="913866"/>
                </a:lnTo>
                <a:lnTo>
                  <a:pt x="934547" y="885437"/>
                </a:lnTo>
                <a:lnTo>
                  <a:pt x="933294" y="879170"/>
                </a:lnTo>
                <a:lnTo>
                  <a:pt x="916299" y="846146"/>
                </a:lnTo>
                <a:lnTo>
                  <a:pt x="889818" y="820051"/>
                </a:lnTo>
                <a:lnTo>
                  <a:pt x="855959" y="802910"/>
                </a:lnTo>
                <a:lnTo>
                  <a:pt x="816842" y="796747"/>
                </a:lnTo>
                <a:close/>
              </a:path>
              <a:path w="934720" h="914400" extrusionOk="0">
                <a:moveTo>
                  <a:pt x="816842" y="0"/>
                </a:moveTo>
                <a:lnTo>
                  <a:pt x="792847" y="4652"/>
                </a:lnTo>
                <a:lnTo>
                  <a:pt x="773257" y="17341"/>
                </a:lnTo>
                <a:lnTo>
                  <a:pt x="760051" y="36165"/>
                </a:lnTo>
                <a:lnTo>
                  <a:pt x="755209" y="59220"/>
                </a:lnTo>
                <a:lnTo>
                  <a:pt x="760053" y="82274"/>
                </a:lnTo>
                <a:lnTo>
                  <a:pt x="773262" y="101098"/>
                </a:lnTo>
                <a:lnTo>
                  <a:pt x="792853" y="113787"/>
                </a:lnTo>
                <a:lnTo>
                  <a:pt x="816842" y="118440"/>
                </a:lnTo>
                <a:lnTo>
                  <a:pt x="840831" y="113785"/>
                </a:lnTo>
                <a:lnTo>
                  <a:pt x="860422" y="101093"/>
                </a:lnTo>
                <a:lnTo>
                  <a:pt x="873631" y="82269"/>
                </a:lnTo>
                <a:lnTo>
                  <a:pt x="878475" y="59220"/>
                </a:lnTo>
                <a:lnTo>
                  <a:pt x="873631" y="36165"/>
                </a:lnTo>
                <a:lnTo>
                  <a:pt x="860422" y="17341"/>
                </a:lnTo>
                <a:lnTo>
                  <a:pt x="840831" y="4652"/>
                </a:lnTo>
                <a:lnTo>
                  <a:pt x="816842" y="0"/>
                </a:lnTo>
                <a:close/>
              </a:path>
              <a:path w="934720" h="914400" extrusionOk="0">
                <a:moveTo>
                  <a:pt x="816842" y="134239"/>
                </a:moveTo>
                <a:lnTo>
                  <a:pt x="777711" y="140404"/>
                </a:lnTo>
                <a:lnTo>
                  <a:pt x="717361" y="183654"/>
                </a:lnTo>
                <a:lnTo>
                  <a:pt x="699116" y="222949"/>
                </a:lnTo>
                <a:lnTo>
                  <a:pt x="699420" y="229082"/>
                </a:lnTo>
                <a:lnTo>
                  <a:pt x="701246" y="234968"/>
                </a:lnTo>
                <a:lnTo>
                  <a:pt x="704571" y="240487"/>
                </a:lnTo>
                <a:lnTo>
                  <a:pt x="709997" y="247548"/>
                </a:lnTo>
                <a:lnTo>
                  <a:pt x="717845" y="251358"/>
                </a:lnTo>
                <a:lnTo>
                  <a:pt x="915852" y="251358"/>
                </a:lnTo>
                <a:lnTo>
                  <a:pt x="934547" y="222936"/>
                </a:lnTo>
                <a:lnTo>
                  <a:pt x="933294" y="216674"/>
                </a:lnTo>
                <a:lnTo>
                  <a:pt x="916304" y="183648"/>
                </a:lnTo>
                <a:lnTo>
                  <a:pt x="889827" y="157549"/>
                </a:lnTo>
                <a:lnTo>
                  <a:pt x="855970" y="140404"/>
                </a:lnTo>
                <a:lnTo>
                  <a:pt x="816842" y="134239"/>
                </a:lnTo>
                <a:close/>
              </a:path>
              <a:path w="934720" h="914400" extrusionOk="0">
                <a:moveTo>
                  <a:pt x="816842" y="662482"/>
                </a:moveTo>
                <a:lnTo>
                  <a:pt x="792847" y="667137"/>
                </a:lnTo>
                <a:lnTo>
                  <a:pt x="773257" y="679831"/>
                </a:lnTo>
                <a:lnTo>
                  <a:pt x="760051" y="698658"/>
                </a:lnTo>
                <a:lnTo>
                  <a:pt x="755209" y="721715"/>
                </a:lnTo>
                <a:lnTo>
                  <a:pt x="760053" y="744765"/>
                </a:lnTo>
                <a:lnTo>
                  <a:pt x="773262" y="763589"/>
                </a:lnTo>
                <a:lnTo>
                  <a:pt x="792853" y="776281"/>
                </a:lnTo>
                <a:lnTo>
                  <a:pt x="816842" y="780935"/>
                </a:lnTo>
                <a:lnTo>
                  <a:pt x="840831" y="776281"/>
                </a:lnTo>
                <a:lnTo>
                  <a:pt x="860422" y="763589"/>
                </a:lnTo>
                <a:lnTo>
                  <a:pt x="873631" y="744765"/>
                </a:lnTo>
                <a:lnTo>
                  <a:pt x="878475" y="721715"/>
                </a:lnTo>
                <a:lnTo>
                  <a:pt x="873631" y="698658"/>
                </a:lnTo>
                <a:lnTo>
                  <a:pt x="860422" y="679831"/>
                </a:lnTo>
                <a:lnTo>
                  <a:pt x="840831" y="667137"/>
                </a:lnTo>
                <a:lnTo>
                  <a:pt x="816842" y="662482"/>
                </a:lnTo>
                <a:close/>
              </a:path>
              <a:path w="934720" h="914400" extrusionOk="0">
                <a:moveTo>
                  <a:pt x="117720" y="662482"/>
                </a:moveTo>
                <a:lnTo>
                  <a:pt x="93730" y="667137"/>
                </a:lnTo>
                <a:lnTo>
                  <a:pt x="74140" y="679831"/>
                </a:lnTo>
                <a:lnTo>
                  <a:pt x="60930" y="698658"/>
                </a:lnTo>
                <a:lnTo>
                  <a:pt x="56086" y="721715"/>
                </a:lnTo>
                <a:lnTo>
                  <a:pt x="60930" y="744765"/>
                </a:lnTo>
                <a:lnTo>
                  <a:pt x="74140" y="763589"/>
                </a:lnTo>
                <a:lnTo>
                  <a:pt x="93730" y="776281"/>
                </a:lnTo>
                <a:lnTo>
                  <a:pt x="117720" y="780935"/>
                </a:lnTo>
                <a:lnTo>
                  <a:pt x="141714" y="776281"/>
                </a:lnTo>
                <a:lnTo>
                  <a:pt x="161304" y="763589"/>
                </a:lnTo>
                <a:lnTo>
                  <a:pt x="174511" y="744765"/>
                </a:lnTo>
                <a:lnTo>
                  <a:pt x="179353" y="721715"/>
                </a:lnTo>
                <a:lnTo>
                  <a:pt x="174509" y="698658"/>
                </a:lnTo>
                <a:lnTo>
                  <a:pt x="161300" y="679831"/>
                </a:lnTo>
                <a:lnTo>
                  <a:pt x="141709" y="667137"/>
                </a:lnTo>
                <a:lnTo>
                  <a:pt x="117720" y="662482"/>
                </a:lnTo>
                <a:close/>
              </a:path>
              <a:path w="934720" h="914400" extrusionOk="0">
                <a:moveTo>
                  <a:pt x="117720" y="134239"/>
                </a:moveTo>
                <a:lnTo>
                  <a:pt x="78589" y="140404"/>
                </a:lnTo>
                <a:lnTo>
                  <a:pt x="18244" y="183654"/>
                </a:lnTo>
                <a:lnTo>
                  <a:pt x="0" y="222949"/>
                </a:lnTo>
                <a:lnTo>
                  <a:pt x="299" y="229082"/>
                </a:lnTo>
                <a:lnTo>
                  <a:pt x="2123" y="234968"/>
                </a:lnTo>
                <a:lnTo>
                  <a:pt x="5449" y="240487"/>
                </a:lnTo>
                <a:lnTo>
                  <a:pt x="10874" y="247548"/>
                </a:lnTo>
                <a:lnTo>
                  <a:pt x="18723" y="251358"/>
                </a:lnTo>
                <a:lnTo>
                  <a:pt x="216729" y="251358"/>
                </a:lnTo>
                <a:lnTo>
                  <a:pt x="235425" y="222936"/>
                </a:lnTo>
                <a:lnTo>
                  <a:pt x="234172" y="216674"/>
                </a:lnTo>
                <a:lnTo>
                  <a:pt x="217182" y="183648"/>
                </a:lnTo>
                <a:lnTo>
                  <a:pt x="190705" y="157549"/>
                </a:lnTo>
                <a:lnTo>
                  <a:pt x="156848" y="140404"/>
                </a:lnTo>
                <a:lnTo>
                  <a:pt x="117720" y="134239"/>
                </a:lnTo>
                <a:close/>
              </a:path>
              <a:path w="934720" h="914400" extrusionOk="0">
                <a:moveTo>
                  <a:pt x="117720" y="0"/>
                </a:moveTo>
                <a:lnTo>
                  <a:pt x="93730" y="4652"/>
                </a:lnTo>
                <a:lnTo>
                  <a:pt x="74140" y="17341"/>
                </a:lnTo>
                <a:lnTo>
                  <a:pt x="60930" y="36165"/>
                </a:lnTo>
                <a:lnTo>
                  <a:pt x="56086" y="59220"/>
                </a:lnTo>
                <a:lnTo>
                  <a:pt x="60930" y="82274"/>
                </a:lnTo>
                <a:lnTo>
                  <a:pt x="74140" y="101098"/>
                </a:lnTo>
                <a:lnTo>
                  <a:pt x="93730" y="113787"/>
                </a:lnTo>
                <a:lnTo>
                  <a:pt x="117720" y="118440"/>
                </a:lnTo>
                <a:lnTo>
                  <a:pt x="141714" y="113785"/>
                </a:lnTo>
                <a:lnTo>
                  <a:pt x="161304" y="101093"/>
                </a:lnTo>
                <a:lnTo>
                  <a:pt x="174511" y="82269"/>
                </a:lnTo>
                <a:lnTo>
                  <a:pt x="179353" y="59220"/>
                </a:lnTo>
                <a:lnTo>
                  <a:pt x="174509" y="36165"/>
                </a:lnTo>
                <a:lnTo>
                  <a:pt x="161300" y="17341"/>
                </a:lnTo>
                <a:lnTo>
                  <a:pt x="141709" y="4652"/>
                </a:lnTo>
                <a:lnTo>
                  <a:pt x="117720" y="0"/>
                </a:lnTo>
                <a:close/>
              </a:path>
              <a:path w="934720" h="914400" extrusionOk="0">
                <a:moveTo>
                  <a:pt x="467274" y="113423"/>
                </a:moveTo>
                <a:lnTo>
                  <a:pt x="441897" y="117216"/>
                </a:lnTo>
                <a:lnTo>
                  <a:pt x="421172" y="128970"/>
                </a:lnTo>
                <a:lnTo>
                  <a:pt x="407197" y="149251"/>
                </a:lnTo>
                <a:lnTo>
                  <a:pt x="402073" y="178625"/>
                </a:lnTo>
                <a:lnTo>
                  <a:pt x="407195" y="210685"/>
                </a:lnTo>
                <a:lnTo>
                  <a:pt x="421167" y="236864"/>
                </a:lnTo>
                <a:lnTo>
                  <a:pt x="441892" y="254513"/>
                </a:lnTo>
                <a:lnTo>
                  <a:pt x="467274" y="260985"/>
                </a:lnTo>
                <a:lnTo>
                  <a:pt x="492664" y="254511"/>
                </a:lnTo>
                <a:lnTo>
                  <a:pt x="513393" y="236859"/>
                </a:lnTo>
                <a:lnTo>
                  <a:pt x="527366" y="210680"/>
                </a:lnTo>
                <a:lnTo>
                  <a:pt x="532489" y="178625"/>
                </a:lnTo>
                <a:lnTo>
                  <a:pt x="527366" y="149246"/>
                </a:lnTo>
                <a:lnTo>
                  <a:pt x="513393" y="128965"/>
                </a:lnTo>
                <a:lnTo>
                  <a:pt x="492664" y="117214"/>
                </a:lnTo>
                <a:lnTo>
                  <a:pt x="467274" y="113423"/>
                </a:lnTo>
                <a:close/>
              </a:path>
              <a:path w="934720" h="914400" extrusionOk="0">
                <a:moveTo>
                  <a:pt x="557914" y="364096"/>
                </a:moveTo>
                <a:lnTo>
                  <a:pt x="376622" y="364096"/>
                </a:lnTo>
                <a:lnTo>
                  <a:pt x="382794" y="370014"/>
                </a:lnTo>
                <a:lnTo>
                  <a:pt x="382807" y="808748"/>
                </a:lnTo>
                <a:lnTo>
                  <a:pt x="390503" y="816165"/>
                </a:lnTo>
                <a:lnTo>
                  <a:pt x="455832" y="816165"/>
                </a:lnTo>
                <a:lnTo>
                  <a:pt x="455832" y="607364"/>
                </a:lnTo>
                <a:lnTo>
                  <a:pt x="461991" y="601433"/>
                </a:lnTo>
                <a:lnTo>
                  <a:pt x="551756" y="601433"/>
                </a:lnTo>
                <a:lnTo>
                  <a:pt x="551742" y="370014"/>
                </a:lnTo>
                <a:lnTo>
                  <a:pt x="557914" y="364096"/>
                </a:lnTo>
                <a:close/>
              </a:path>
              <a:path w="934720" h="914400" extrusionOk="0">
                <a:moveTo>
                  <a:pt x="551756" y="601433"/>
                </a:moveTo>
                <a:lnTo>
                  <a:pt x="477206" y="601433"/>
                </a:lnTo>
                <a:lnTo>
                  <a:pt x="483378" y="607364"/>
                </a:lnTo>
                <a:lnTo>
                  <a:pt x="483378" y="816165"/>
                </a:lnTo>
                <a:lnTo>
                  <a:pt x="544033" y="816165"/>
                </a:lnTo>
                <a:lnTo>
                  <a:pt x="551767" y="808748"/>
                </a:lnTo>
                <a:lnTo>
                  <a:pt x="551756" y="601433"/>
                </a:lnTo>
                <a:close/>
              </a:path>
              <a:path w="934720" h="914400" extrusionOk="0">
                <a:moveTo>
                  <a:pt x="467900" y="270838"/>
                </a:moveTo>
                <a:lnTo>
                  <a:pt x="425509" y="273277"/>
                </a:lnTo>
                <a:lnTo>
                  <a:pt x="382794" y="281101"/>
                </a:lnTo>
                <a:lnTo>
                  <a:pt x="339357" y="300913"/>
                </a:lnTo>
                <a:lnTo>
                  <a:pt x="320666" y="338137"/>
                </a:lnTo>
                <a:lnTo>
                  <a:pt x="320653" y="509206"/>
                </a:lnTo>
                <a:lnTo>
                  <a:pt x="323183" y="525285"/>
                </a:lnTo>
                <a:lnTo>
                  <a:pt x="330283" y="539605"/>
                </a:lnTo>
                <a:lnTo>
                  <a:pt x="341216" y="551499"/>
                </a:lnTo>
                <a:lnTo>
                  <a:pt x="355248" y="560298"/>
                </a:lnTo>
                <a:lnTo>
                  <a:pt x="355248" y="370014"/>
                </a:lnTo>
                <a:lnTo>
                  <a:pt x="361407" y="364096"/>
                </a:lnTo>
                <a:lnTo>
                  <a:pt x="613883" y="364096"/>
                </a:lnTo>
                <a:lnTo>
                  <a:pt x="613883" y="338137"/>
                </a:lnTo>
                <a:lnTo>
                  <a:pt x="595222" y="300818"/>
                </a:lnTo>
                <a:lnTo>
                  <a:pt x="551767" y="281101"/>
                </a:lnTo>
                <a:lnTo>
                  <a:pt x="509981" y="273531"/>
                </a:lnTo>
                <a:lnTo>
                  <a:pt x="467900" y="270838"/>
                </a:lnTo>
                <a:close/>
              </a:path>
              <a:path w="934720" h="914400" extrusionOk="0">
                <a:moveTo>
                  <a:pt x="613883" y="364096"/>
                </a:moveTo>
                <a:lnTo>
                  <a:pt x="573129" y="364096"/>
                </a:lnTo>
                <a:lnTo>
                  <a:pt x="579288" y="370014"/>
                </a:lnTo>
                <a:lnTo>
                  <a:pt x="579288" y="560298"/>
                </a:lnTo>
                <a:lnTo>
                  <a:pt x="593320" y="551497"/>
                </a:lnTo>
                <a:lnTo>
                  <a:pt x="604253" y="539600"/>
                </a:lnTo>
                <a:lnTo>
                  <a:pt x="611353" y="525279"/>
                </a:lnTo>
                <a:lnTo>
                  <a:pt x="613883" y="509206"/>
                </a:lnTo>
                <a:lnTo>
                  <a:pt x="613883" y="364096"/>
                </a:lnTo>
                <a:close/>
              </a:path>
              <a:path w="934720" h="914400" extrusionOk="0">
                <a:moveTo>
                  <a:pt x="132731" y="280339"/>
                </a:moveTo>
                <a:lnTo>
                  <a:pt x="102695" y="280339"/>
                </a:lnTo>
                <a:lnTo>
                  <a:pt x="102695" y="634695"/>
                </a:lnTo>
                <a:lnTo>
                  <a:pt x="107585" y="633920"/>
                </a:lnTo>
                <a:lnTo>
                  <a:pt x="112614" y="633514"/>
                </a:lnTo>
                <a:lnTo>
                  <a:pt x="132731" y="633514"/>
                </a:lnTo>
                <a:lnTo>
                  <a:pt x="132731" y="479285"/>
                </a:lnTo>
                <a:lnTo>
                  <a:pt x="269815" y="479285"/>
                </a:lnTo>
                <a:lnTo>
                  <a:pt x="276571" y="472795"/>
                </a:lnTo>
                <a:lnTo>
                  <a:pt x="276571" y="456806"/>
                </a:lnTo>
                <a:lnTo>
                  <a:pt x="269815" y="450316"/>
                </a:lnTo>
                <a:lnTo>
                  <a:pt x="132731" y="450316"/>
                </a:lnTo>
                <a:lnTo>
                  <a:pt x="132731" y="280339"/>
                </a:lnTo>
                <a:close/>
              </a:path>
              <a:path w="934720" h="914400" extrusionOk="0">
                <a:moveTo>
                  <a:pt x="132731" y="633514"/>
                </a:moveTo>
                <a:lnTo>
                  <a:pt x="122825" y="633514"/>
                </a:lnTo>
                <a:lnTo>
                  <a:pt x="127841" y="633920"/>
                </a:lnTo>
                <a:lnTo>
                  <a:pt x="132731" y="634695"/>
                </a:lnTo>
                <a:lnTo>
                  <a:pt x="132731" y="633514"/>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5" name="Google Shape;135;p1"/>
          <p:cNvGrpSpPr/>
          <p:nvPr/>
        </p:nvGrpSpPr>
        <p:grpSpPr>
          <a:xfrm>
            <a:off x="3319680" y="2778290"/>
            <a:ext cx="621042" cy="337957"/>
            <a:chOff x="4426140" y="3636961"/>
            <a:chExt cx="828056" cy="450609"/>
          </a:xfrm>
        </p:grpSpPr>
        <p:sp>
          <p:nvSpPr>
            <p:cNvPr id="136" name="Google Shape;136;p1"/>
            <p:cNvSpPr/>
            <p:nvPr/>
          </p:nvSpPr>
          <p:spPr>
            <a:xfrm>
              <a:off x="4426140" y="3855795"/>
              <a:ext cx="368300" cy="231775"/>
            </a:xfrm>
            <a:custGeom>
              <a:avLst/>
              <a:gdLst/>
              <a:ahLst/>
              <a:cxnLst/>
              <a:rect l="l" t="t" r="r" b="b"/>
              <a:pathLst>
                <a:path w="368300" h="231775" extrusionOk="0">
                  <a:moveTo>
                    <a:pt x="278206" y="0"/>
                  </a:moveTo>
                  <a:lnTo>
                    <a:pt x="273723" y="1079"/>
                  </a:lnTo>
                  <a:lnTo>
                    <a:pt x="271475" y="2158"/>
                  </a:lnTo>
                  <a:lnTo>
                    <a:pt x="251966" y="13812"/>
                  </a:lnTo>
                  <a:lnTo>
                    <a:pt x="230666" y="22634"/>
                  </a:lnTo>
                  <a:lnTo>
                    <a:pt x="207895" y="28222"/>
                  </a:lnTo>
                  <a:lnTo>
                    <a:pt x="183972" y="30175"/>
                  </a:lnTo>
                  <a:lnTo>
                    <a:pt x="160050" y="28222"/>
                  </a:lnTo>
                  <a:lnTo>
                    <a:pt x="137283" y="22634"/>
                  </a:lnTo>
                  <a:lnTo>
                    <a:pt x="115988" y="13812"/>
                  </a:lnTo>
                  <a:lnTo>
                    <a:pt x="96481" y="2158"/>
                  </a:lnTo>
                  <a:lnTo>
                    <a:pt x="94246" y="0"/>
                  </a:lnTo>
                  <a:lnTo>
                    <a:pt x="89750" y="0"/>
                  </a:lnTo>
                  <a:lnTo>
                    <a:pt x="87502" y="2158"/>
                  </a:lnTo>
                  <a:lnTo>
                    <a:pt x="49216" y="35557"/>
                  </a:lnTo>
                  <a:lnTo>
                    <a:pt x="21872" y="79362"/>
                  </a:lnTo>
                  <a:lnTo>
                    <a:pt x="5467" y="131453"/>
                  </a:lnTo>
                  <a:lnTo>
                    <a:pt x="0" y="189712"/>
                  </a:lnTo>
                  <a:lnTo>
                    <a:pt x="12618" y="206318"/>
                  </a:lnTo>
                  <a:lnTo>
                    <a:pt x="46436" y="218773"/>
                  </a:lnTo>
                  <a:lnTo>
                    <a:pt x="95396" y="227075"/>
                  </a:lnTo>
                  <a:lnTo>
                    <a:pt x="153441" y="231227"/>
                  </a:lnTo>
                  <a:lnTo>
                    <a:pt x="214515" y="231227"/>
                  </a:lnTo>
                  <a:lnTo>
                    <a:pt x="272560" y="227075"/>
                  </a:lnTo>
                  <a:lnTo>
                    <a:pt x="321520" y="218773"/>
                  </a:lnTo>
                  <a:lnTo>
                    <a:pt x="355338" y="206318"/>
                  </a:lnTo>
                  <a:lnTo>
                    <a:pt x="367944" y="189712"/>
                  </a:lnTo>
                  <a:lnTo>
                    <a:pt x="362476" y="131301"/>
                  </a:lnTo>
                  <a:lnTo>
                    <a:pt x="346073" y="78957"/>
                  </a:lnTo>
                  <a:lnTo>
                    <a:pt x="318732" y="35102"/>
                  </a:lnTo>
                  <a:lnTo>
                    <a:pt x="280454" y="2158"/>
                  </a:lnTo>
                  <a:lnTo>
                    <a:pt x="278206"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 name="Google Shape;137;p1"/>
            <p:cNvPicPr preferRelativeResize="0"/>
            <p:nvPr/>
          </p:nvPicPr>
          <p:blipFill rotWithShape="1">
            <a:blip r:embed="rId10">
              <a:alphaModFix/>
            </a:blip>
            <a:srcRect/>
            <a:stretch/>
          </p:blipFill>
          <p:spPr>
            <a:xfrm>
              <a:off x="4500176" y="3636961"/>
              <a:ext cx="219862" cy="211277"/>
            </a:xfrm>
            <a:prstGeom prst="rect">
              <a:avLst/>
            </a:prstGeom>
            <a:noFill/>
            <a:ln>
              <a:noFill/>
            </a:ln>
          </p:spPr>
        </p:pic>
        <p:sp>
          <p:nvSpPr>
            <p:cNvPr id="138" name="Google Shape;138;p1"/>
            <p:cNvSpPr/>
            <p:nvPr/>
          </p:nvSpPr>
          <p:spPr>
            <a:xfrm>
              <a:off x="4809696" y="3663634"/>
              <a:ext cx="444500" cy="306704"/>
            </a:xfrm>
            <a:custGeom>
              <a:avLst/>
              <a:gdLst/>
              <a:ahLst/>
              <a:cxnLst/>
              <a:rect l="l" t="t" r="r" b="b"/>
              <a:pathLst>
                <a:path w="444500" h="306704" extrusionOk="0">
                  <a:moveTo>
                    <a:pt x="132878" y="0"/>
                  </a:moveTo>
                  <a:lnTo>
                    <a:pt x="86550" y="5658"/>
                  </a:lnTo>
                  <a:lnTo>
                    <a:pt x="42590" y="22635"/>
                  </a:lnTo>
                  <a:lnTo>
                    <a:pt x="3459" y="50930"/>
                  </a:lnTo>
                  <a:lnTo>
                    <a:pt x="0" y="58297"/>
                  </a:lnTo>
                  <a:lnTo>
                    <a:pt x="1065" y="66165"/>
                  </a:lnTo>
                  <a:lnTo>
                    <a:pt x="6130" y="72616"/>
                  </a:lnTo>
                  <a:lnTo>
                    <a:pt x="14660" y="75733"/>
                  </a:lnTo>
                  <a:lnTo>
                    <a:pt x="46080" y="76812"/>
                  </a:lnTo>
                  <a:lnTo>
                    <a:pt x="84009" y="81793"/>
                  </a:lnTo>
                  <a:lnTo>
                    <a:pt x="119835" y="93246"/>
                  </a:lnTo>
                  <a:lnTo>
                    <a:pt x="152718" y="110767"/>
                  </a:lnTo>
                  <a:lnTo>
                    <a:pt x="181817" y="133950"/>
                  </a:lnTo>
                  <a:lnTo>
                    <a:pt x="233418" y="183530"/>
                  </a:lnTo>
                  <a:lnTo>
                    <a:pt x="190784" y="224488"/>
                  </a:lnTo>
                  <a:lnTo>
                    <a:pt x="185405" y="233467"/>
                  </a:lnTo>
                  <a:lnTo>
                    <a:pt x="185600" y="242951"/>
                  </a:lnTo>
                  <a:lnTo>
                    <a:pt x="190632" y="251020"/>
                  </a:lnTo>
                  <a:lnTo>
                    <a:pt x="199763" y="255755"/>
                  </a:lnTo>
                  <a:lnTo>
                    <a:pt x="420755" y="306416"/>
                  </a:lnTo>
                  <a:lnTo>
                    <a:pt x="431060" y="306215"/>
                  </a:lnTo>
                  <a:lnTo>
                    <a:pt x="439264" y="301566"/>
                  </a:lnTo>
                  <a:lnTo>
                    <a:pt x="444103" y="293680"/>
                  </a:lnTo>
                  <a:lnTo>
                    <a:pt x="444314" y="283771"/>
                  </a:lnTo>
                  <a:lnTo>
                    <a:pt x="391596" y="71415"/>
                  </a:lnTo>
                  <a:lnTo>
                    <a:pt x="386507" y="62643"/>
                  </a:lnTo>
                  <a:lnTo>
                    <a:pt x="377847" y="57811"/>
                  </a:lnTo>
                  <a:lnTo>
                    <a:pt x="367927" y="57626"/>
                  </a:lnTo>
                  <a:lnTo>
                    <a:pt x="359059" y="62791"/>
                  </a:lnTo>
                  <a:lnTo>
                    <a:pt x="316437" y="103762"/>
                  </a:lnTo>
                  <a:lnTo>
                    <a:pt x="261459" y="50930"/>
                  </a:lnTo>
                  <a:lnTo>
                    <a:pt x="222794" y="22635"/>
                  </a:lnTo>
                  <a:lnTo>
                    <a:pt x="179113" y="5658"/>
                  </a:lnTo>
                  <a:lnTo>
                    <a:pt x="13287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9" name="Google Shape;139;p1"/>
          <p:cNvGrpSpPr/>
          <p:nvPr/>
        </p:nvGrpSpPr>
        <p:grpSpPr>
          <a:xfrm>
            <a:off x="3842977" y="3077424"/>
            <a:ext cx="276225" cy="337147"/>
            <a:chOff x="5123870" y="4035807"/>
            <a:chExt cx="368300" cy="449529"/>
          </a:xfrm>
        </p:grpSpPr>
        <p:sp>
          <p:nvSpPr>
            <p:cNvPr id="140" name="Google Shape;140;p1"/>
            <p:cNvSpPr/>
            <p:nvPr/>
          </p:nvSpPr>
          <p:spPr>
            <a:xfrm>
              <a:off x="5123870" y="4253561"/>
              <a:ext cx="368300" cy="231775"/>
            </a:xfrm>
            <a:custGeom>
              <a:avLst/>
              <a:gdLst/>
              <a:ahLst/>
              <a:cxnLst/>
              <a:rect l="l" t="t" r="r" b="b"/>
              <a:pathLst>
                <a:path w="368300" h="231775" extrusionOk="0">
                  <a:moveTo>
                    <a:pt x="278206" y="0"/>
                  </a:moveTo>
                  <a:lnTo>
                    <a:pt x="273710" y="1066"/>
                  </a:lnTo>
                  <a:lnTo>
                    <a:pt x="271462" y="2146"/>
                  </a:lnTo>
                  <a:lnTo>
                    <a:pt x="251955" y="13801"/>
                  </a:lnTo>
                  <a:lnTo>
                    <a:pt x="230660" y="22628"/>
                  </a:lnTo>
                  <a:lnTo>
                    <a:pt x="207893" y="28220"/>
                  </a:lnTo>
                  <a:lnTo>
                    <a:pt x="183972" y="30175"/>
                  </a:lnTo>
                  <a:lnTo>
                    <a:pt x="160045" y="28220"/>
                  </a:lnTo>
                  <a:lnTo>
                    <a:pt x="137277" y="22628"/>
                  </a:lnTo>
                  <a:lnTo>
                    <a:pt x="115981" y="13801"/>
                  </a:lnTo>
                  <a:lnTo>
                    <a:pt x="96469" y="2146"/>
                  </a:lnTo>
                  <a:lnTo>
                    <a:pt x="94233" y="0"/>
                  </a:lnTo>
                  <a:lnTo>
                    <a:pt x="89750" y="0"/>
                  </a:lnTo>
                  <a:lnTo>
                    <a:pt x="87502" y="2146"/>
                  </a:lnTo>
                  <a:lnTo>
                    <a:pt x="49222" y="35089"/>
                  </a:lnTo>
                  <a:lnTo>
                    <a:pt x="21877" y="78944"/>
                  </a:lnTo>
                  <a:lnTo>
                    <a:pt x="5469" y="131289"/>
                  </a:lnTo>
                  <a:lnTo>
                    <a:pt x="0" y="189699"/>
                  </a:lnTo>
                  <a:lnTo>
                    <a:pt x="12618" y="206309"/>
                  </a:lnTo>
                  <a:lnTo>
                    <a:pt x="46436" y="218766"/>
                  </a:lnTo>
                  <a:lnTo>
                    <a:pt x="95396" y="227071"/>
                  </a:lnTo>
                  <a:lnTo>
                    <a:pt x="153441" y="231224"/>
                  </a:lnTo>
                  <a:lnTo>
                    <a:pt x="214515" y="231224"/>
                  </a:lnTo>
                  <a:lnTo>
                    <a:pt x="272560" y="227071"/>
                  </a:lnTo>
                  <a:lnTo>
                    <a:pt x="321520" y="218766"/>
                  </a:lnTo>
                  <a:lnTo>
                    <a:pt x="355338" y="206309"/>
                  </a:lnTo>
                  <a:lnTo>
                    <a:pt x="367957" y="189699"/>
                  </a:lnTo>
                  <a:lnTo>
                    <a:pt x="362487" y="131441"/>
                  </a:lnTo>
                  <a:lnTo>
                    <a:pt x="346079" y="79349"/>
                  </a:lnTo>
                  <a:lnTo>
                    <a:pt x="318734" y="35544"/>
                  </a:lnTo>
                  <a:lnTo>
                    <a:pt x="280441" y="2146"/>
                  </a:lnTo>
                  <a:lnTo>
                    <a:pt x="278206"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Google Shape;141;p1"/>
            <p:cNvPicPr preferRelativeResize="0"/>
            <p:nvPr/>
          </p:nvPicPr>
          <p:blipFill rotWithShape="1">
            <a:blip r:embed="rId11">
              <a:alphaModFix/>
            </a:blip>
            <a:srcRect/>
            <a:stretch/>
          </p:blipFill>
          <p:spPr>
            <a:xfrm>
              <a:off x="5197928" y="4035807"/>
              <a:ext cx="219862" cy="211277"/>
            </a:xfrm>
            <a:prstGeom prst="rect">
              <a:avLst/>
            </a:prstGeom>
            <a:noFill/>
            <a:ln>
              <a:noFill/>
            </a:ln>
          </p:spPr>
        </p:pic>
      </p:grpSp>
      <p:sp>
        <p:nvSpPr>
          <p:cNvPr id="142" name="Google Shape;142;p1"/>
          <p:cNvSpPr/>
          <p:nvPr/>
        </p:nvSpPr>
        <p:spPr>
          <a:xfrm>
            <a:off x="3449222" y="3165531"/>
            <a:ext cx="333375" cy="230028"/>
          </a:xfrm>
          <a:custGeom>
            <a:avLst/>
            <a:gdLst/>
            <a:ahLst/>
            <a:cxnLst/>
            <a:rect l="l" t="t" r="r" b="b"/>
            <a:pathLst>
              <a:path w="444500" h="306704" extrusionOk="0">
                <a:moveTo>
                  <a:pt x="23558" y="0"/>
                </a:moveTo>
                <a:lnTo>
                  <a:pt x="13253" y="200"/>
                </a:lnTo>
                <a:lnTo>
                  <a:pt x="5049" y="4849"/>
                </a:lnTo>
                <a:lnTo>
                  <a:pt x="210" y="12735"/>
                </a:lnTo>
                <a:lnTo>
                  <a:pt x="0" y="22644"/>
                </a:lnTo>
                <a:lnTo>
                  <a:pt x="52717" y="235000"/>
                </a:lnTo>
                <a:lnTo>
                  <a:pt x="57807" y="243772"/>
                </a:lnTo>
                <a:lnTo>
                  <a:pt x="66467" y="248604"/>
                </a:lnTo>
                <a:lnTo>
                  <a:pt x="76386" y="248790"/>
                </a:lnTo>
                <a:lnTo>
                  <a:pt x="85255" y="243624"/>
                </a:lnTo>
                <a:lnTo>
                  <a:pt x="127876" y="202653"/>
                </a:lnTo>
                <a:lnTo>
                  <a:pt x="182854" y="255485"/>
                </a:lnTo>
                <a:lnTo>
                  <a:pt x="221520" y="283780"/>
                </a:lnTo>
                <a:lnTo>
                  <a:pt x="265200" y="300757"/>
                </a:lnTo>
                <a:lnTo>
                  <a:pt x="311435" y="306416"/>
                </a:lnTo>
                <a:lnTo>
                  <a:pt x="357763" y="300757"/>
                </a:lnTo>
                <a:lnTo>
                  <a:pt x="401723" y="283780"/>
                </a:lnTo>
                <a:lnTo>
                  <a:pt x="440855" y="255485"/>
                </a:lnTo>
                <a:lnTo>
                  <a:pt x="444155" y="248118"/>
                </a:lnTo>
                <a:lnTo>
                  <a:pt x="442825" y="240250"/>
                </a:lnTo>
                <a:lnTo>
                  <a:pt x="437706" y="233799"/>
                </a:lnTo>
                <a:lnTo>
                  <a:pt x="429653" y="230682"/>
                </a:lnTo>
                <a:lnTo>
                  <a:pt x="398233" y="229603"/>
                </a:lnTo>
                <a:lnTo>
                  <a:pt x="360304" y="224622"/>
                </a:lnTo>
                <a:lnTo>
                  <a:pt x="324478" y="213169"/>
                </a:lnTo>
                <a:lnTo>
                  <a:pt x="291595" y="195649"/>
                </a:lnTo>
                <a:lnTo>
                  <a:pt x="262496" y="172465"/>
                </a:lnTo>
                <a:lnTo>
                  <a:pt x="210896" y="122885"/>
                </a:lnTo>
                <a:lnTo>
                  <a:pt x="253530" y="81927"/>
                </a:lnTo>
                <a:lnTo>
                  <a:pt x="258908" y="72948"/>
                </a:lnTo>
                <a:lnTo>
                  <a:pt x="258713" y="63465"/>
                </a:lnTo>
                <a:lnTo>
                  <a:pt x="253681" y="55395"/>
                </a:lnTo>
                <a:lnTo>
                  <a:pt x="244551" y="50660"/>
                </a:lnTo>
                <a:lnTo>
                  <a:pt x="2355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
          <p:cNvSpPr/>
          <p:nvPr/>
        </p:nvSpPr>
        <p:spPr>
          <a:xfrm>
            <a:off x="1240820" y="2131782"/>
            <a:ext cx="182879" cy="175735"/>
          </a:xfrm>
          <a:custGeom>
            <a:avLst/>
            <a:gdLst/>
            <a:ahLst/>
            <a:cxnLst/>
            <a:rect l="l" t="t" r="r" b="b"/>
            <a:pathLst>
              <a:path w="243839" h="234314" extrusionOk="0">
                <a:moveTo>
                  <a:pt x="243547" y="0"/>
                </a:moveTo>
                <a:lnTo>
                  <a:pt x="0" y="0"/>
                </a:lnTo>
                <a:lnTo>
                  <a:pt x="0" y="234022"/>
                </a:lnTo>
                <a:lnTo>
                  <a:pt x="243547" y="234022"/>
                </a:lnTo>
                <a:lnTo>
                  <a:pt x="243547" y="0"/>
                </a:lnTo>
                <a:close/>
              </a:path>
            </a:pathLst>
          </a:custGeom>
          <a:solidFill>
            <a:srgbClr val="025B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
          <p:cNvSpPr txBox="1"/>
          <p:nvPr/>
        </p:nvSpPr>
        <p:spPr>
          <a:xfrm>
            <a:off x="247725" y="2041294"/>
            <a:ext cx="2168700" cy="1697249"/>
          </a:xfrm>
          <a:prstGeom prst="rect">
            <a:avLst/>
          </a:prstGeom>
          <a:noFill/>
          <a:ln>
            <a:noFill/>
          </a:ln>
        </p:spPr>
        <p:txBody>
          <a:bodyPr spcFirstLastPara="1" wrap="square" lIns="0" tIns="1085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de-DE" sz="900" b="1" i="0" u="none" strike="noStrike" cap="none">
                <a:solidFill>
                  <a:srgbClr val="FFFFFF"/>
                </a:solidFill>
                <a:latin typeface="Arial"/>
                <a:ea typeface="Arial"/>
                <a:cs typeface="Arial"/>
                <a:sym typeface="Arial"/>
              </a:rPr>
              <a:t>1</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Monday 07.04.2025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12700" marR="0" lvl="0" indent="0" algn="ctr" rtl="0">
              <a:lnSpc>
                <a:spcPct val="100000"/>
              </a:lnSpc>
              <a:spcBef>
                <a:spcPts val="200"/>
              </a:spcBef>
              <a:spcAft>
                <a:spcPts val="0"/>
              </a:spcAft>
              <a:buClr>
                <a:srgbClr val="000000"/>
              </a:buClr>
              <a:buSzPts val="1100"/>
              <a:buFont typeface="Arial"/>
              <a:buNone/>
            </a:pPr>
            <a:endParaRPr sz="1100" b="0" i="0" u="none" strike="noStrike" cap="none">
              <a:solidFill>
                <a:srgbClr val="000000"/>
              </a:solidFill>
              <a:latin typeface="Helvetica Neue"/>
              <a:ea typeface="Helvetica Neue"/>
              <a:cs typeface="Helvetica Neue"/>
              <a:sym typeface="Helvetica Neue"/>
            </a:endParaRPr>
          </a:p>
        </p:txBody>
      </p:sp>
      <p:sp>
        <p:nvSpPr>
          <p:cNvPr id="145" name="Google Shape;145;p1"/>
          <p:cNvSpPr/>
          <p:nvPr/>
        </p:nvSpPr>
        <p:spPr>
          <a:xfrm>
            <a:off x="3622775" y="2131782"/>
            <a:ext cx="182879" cy="175735"/>
          </a:xfrm>
          <a:custGeom>
            <a:avLst/>
            <a:gdLst/>
            <a:ahLst/>
            <a:cxnLst/>
            <a:rect l="l" t="t" r="r" b="b"/>
            <a:pathLst>
              <a:path w="243839" h="234314" extrusionOk="0">
                <a:moveTo>
                  <a:pt x="243547" y="0"/>
                </a:moveTo>
                <a:lnTo>
                  <a:pt x="0" y="0"/>
                </a:lnTo>
                <a:lnTo>
                  <a:pt x="0" y="234022"/>
                </a:lnTo>
                <a:lnTo>
                  <a:pt x="243547" y="234022"/>
                </a:lnTo>
                <a:lnTo>
                  <a:pt x="243547" y="0"/>
                </a:lnTo>
                <a:close/>
              </a:path>
            </a:pathLst>
          </a:custGeom>
          <a:solidFill>
            <a:srgbClr val="025B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
          <p:cNvSpPr txBox="1"/>
          <p:nvPr/>
        </p:nvSpPr>
        <p:spPr>
          <a:xfrm>
            <a:off x="2629689" y="2041294"/>
            <a:ext cx="2168700" cy="1502324"/>
          </a:xfrm>
          <a:prstGeom prst="rect">
            <a:avLst/>
          </a:prstGeom>
          <a:noFill/>
          <a:ln>
            <a:noFill/>
          </a:ln>
        </p:spPr>
        <p:txBody>
          <a:bodyPr spcFirstLastPara="1" wrap="square" lIns="0" tIns="1085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de-DE" sz="900" b="1" i="0" u="none" strike="noStrike" cap="none">
                <a:solidFill>
                  <a:srgbClr val="FFFFFF"/>
                </a:solidFill>
                <a:latin typeface="Arial"/>
                <a:ea typeface="Arial"/>
                <a:cs typeface="Arial"/>
                <a:sym typeface="Arial"/>
              </a:rPr>
              <a:t>2</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Monday 14.04.2025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47" name="Google Shape;147;p1"/>
          <p:cNvSpPr/>
          <p:nvPr/>
        </p:nvSpPr>
        <p:spPr>
          <a:xfrm>
            <a:off x="6004739" y="2131782"/>
            <a:ext cx="182880" cy="175735"/>
          </a:xfrm>
          <a:custGeom>
            <a:avLst/>
            <a:gdLst/>
            <a:ahLst/>
            <a:cxnLst/>
            <a:rect l="l" t="t" r="r" b="b"/>
            <a:pathLst>
              <a:path w="243840" h="234314" extrusionOk="0">
                <a:moveTo>
                  <a:pt x="243547" y="0"/>
                </a:moveTo>
                <a:lnTo>
                  <a:pt x="0" y="0"/>
                </a:lnTo>
                <a:lnTo>
                  <a:pt x="0" y="234022"/>
                </a:lnTo>
                <a:lnTo>
                  <a:pt x="243547" y="234022"/>
                </a:lnTo>
                <a:lnTo>
                  <a:pt x="243547" y="0"/>
                </a:lnTo>
                <a:close/>
              </a:path>
            </a:pathLst>
          </a:custGeom>
          <a:solidFill>
            <a:srgbClr val="025B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
          <p:cNvSpPr txBox="1"/>
          <p:nvPr/>
        </p:nvSpPr>
        <p:spPr>
          <a:xfrm>
            <a:off x="5011654" y="2041294"/>
            <a:ext cx="2168700" cy="1502324"/>
          </a:xfrm>
          <a:prstGeom prst="rect">
            <a:avLst/>
          </a:prstGeom>
          <a:noFill/>
          <a:ln>
            <a:noFill/>
          </a:ln>
        </p:spPr>
        <p:txBody>
          <a:bodyPr spcFirstLastPara="1" wrap="square" lIns="0" tIns="1085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de-DE" sz="900" b="1" i="0" u="none" strike="noStrike" cap="none">
                <a:solidFill>
                  <a:srgbClr val="FFFFFF"/>
                </a:solidFill>
                <a:latin typeface="Arial"/>
                <a:ea typeface="Arial"/>
                <a:cs typeface="Arial"/>
                <a:sym typeface="Arial"/>
              </a:rPr>
              <a:t>3</a:t>
            </a:r>
            <a:endParaRPr sz="900" b="0" i="0" u="none" strike="noStrike" cap="none">
              <a:solidFill>
                <a:srgbClr val="000000"/>
              </a:solidFill>
              <a:latin typeface="Arial"/>
              <a:ea typeface="Arial"/>
              <a:cs typeface="Arial"/>
              <a:sym typeface="Arial"/>
            </a:endParaRPr>
          </a:p>
          <a:p>
            <a:pPr marL="12700" marR="0" lvl="0" indent="0" algn="ctr" rtl="0">
              <a:lnSpc>
                <a:spcPct val="100000"/>
              </a:lnSpc>
              <a:spcBef>
                <a:spcPts val="90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Monday 28.04.2025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49" name="Google Shape;149;p1"/>
          <p:cNvSpPr/>
          <p:nvPr/>
        </p:nvSpPr>
        <p:spPr>
          <a:xfrm>
            <a:off x="8386704" y="2131782"/>
            <a:ext cx="182880" cy="175735"/>
          </a:xfrm>
          <a:custGeom>
            <a:avLst/>
            <a:gdLst/>
            <a:ahLst/>
            <a:cxnLst/>
            <a:rect l="l" t="t" r="r" b="b"/>
            <a:pathLst>
              <a:path w="243840" h="234314" extrusionOk="0">
                <a:moveTo>
                  <a:pt x="243547" y="0"/>
                </a:moveTo>
                <a:lnTo>
                  <a:pt x="0" y="0"/>
                </a:lnTo>
                <a:lnTo>
                  <a:pt x="0" y="234022"/>
                </a:lnTo>
                <a:lnTo>
                  <a:pt x="243547" y="234022"/>
                </a:lnTo>
                <a:lnTo>
                  <a:pt x="243547" y="0"/>
                </a:lnTo>
                <a:close/>
              </a:path>
            </a:pathLst>
          </a:custGeom>
          <a:solidFill>
            <a:srgbClr val="025B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
          <p:cNvSpPr txBox="1"/>
          <p:nvPr/>
        </p:nvSpPr>
        <p:spPr>
          <a:xfrm>
            <a:off x="7410628" y="2035165"/>
            <a:ext cx="2168700" cy="1502324"/>
          </a:xfrm>
          <a:prstGeom prst="rect">
            <a:avLst/>
          </a:prstGeom>
          <a:noFill/>
          <a:ln>
            <a:noFill/>
          </a:ln>
        </p:spPr>
        <p:txBody>
          <a:bodyPr spcFirstLastPara="1" wrap="square" lIns="0" tIns="108575" rIns="0" bIns="0" anchor="t" anchorCtr="0">
            <a:spAutoFit/>
          </a:bodyPr>
          <a:lstStyle/>
          <a:p>
            <a:pPr marL="0" marR="0" lvl="0" indent="0" algn="l" rtl="0">
              <a:lnSpc>
                <a:spcPct val="100000"/>
              </a:lnSpc>
              <a:spcBef>
                <a:spcPts val="0"/>
              </a:spcBef>
              <a:spcAft>
                <a:spcPts val="0"/>
              </a:spcAft>
              <a:buClr>
                <a:schemeClr val="dk1"/>
              </a:buClr>
              <a:buSzPts val="900"/>
              <a:buFont typeface="Arial"/>
              <a:buNone/>
            </a:pPr>
            <a:endParaRPr sz="900" b="1" i="0" u="none" strike="noStrike" cap="none">
              <a:solidFill>
                <a:schemeClr val="lt1"/>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Monday 12.05.2025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51" name="Google Shape;151;p1"/>
          <p:cNvSpPr/>
          <p:nvPr/>
        </p:nvSpPr>
        <p:spPr>
          <a:xfrm>
            <a:off x="10768669" y="2131782"/>
            <a:ext cx="182880" cy="175735"/>
          </a:xfrm>
          <a:custGeom>
            <a:avLst/>
            <a:gdLst/>
            <a:ahLst/>
            <a:cxnLst/>
            <a:rect l="l" t="t" r="r" b="b"/>
            <a:pathLst>
              <a:path w="243840" h="234314" extrusionOk="0">
                <a:moveTo>
                  <a:pt x="243547" y="0"/>
                </a:moveTo>
                <a:lnTo>
                  <a:pt x="0" y="0"/>
                </a:lnTo>
                <a:lnTo>
                  <a:pt x="0" y="234022"/>
                </a:lnTo>
                <a:lnTo>
                  <a:pt x="243547" y="234022"/>
                </a:lnTo>
                <a:lnTo>
                  <a:pt x="243547" y="0"/>
                </a:lnTo>
                <a:close/>
              </a:path>
            </a:pathLst>
          </a:custGeom>
          <a:solidFill>
            <a:srgbClr val="025B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
          <p:cNvSpPr txBox="1"/>
          <p:nvPr/>
        </p:nvSpPr>
        <p:spPr>
          <a:xfrm>
            <a:off x="9775583" y="2041294"/>
            <a:ext cx="2168700" cy="1502324"/>
          </a:xfrm>
          <a:prstGeom prst="rect">
            <a:avLst/>
          </a:prstGeom>
          <a:noFill/>
          <a:ln>
            <a:noFill/>
          </a:ln>
        </p:spPr>
        <p:txBody>
          <a:bodyPr spcFirstLastPara="1" wrap="square" lIns="0" tIns="1085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de-DE" sz="900" b="1" i="0" u="none" strike="noStrike" cap="none">
                <a:solidFill>
                  <a:srgbClr val="FFFFFF"/>
                </a:solidFill>
                <a:latin typeface="Arial"/>
                <a:ea typeface="Arial"/>
                <a:cs typeface="Arial"/>
                <a:sym typeface="Arial"/>
              </a:rPr>
              <a:t>5</a:t>
            </a:r>
            <a:endParaRPr sz="900" b="0" i="0" u="none" strike="noStrike" cap="none">
              <a:solidFill>
                <a:srgbClr val="000000"/>
              </a:solidFill>
              <a:latin typeface="Arial"/>
              <a:ea typeface="Arial"/>
              <a:cs typeface="Arial"/>
              <a:sym typeface="Arial"/>
            </a:endParaRPr>
          </a:p>
          <a:p>
            <a:pPr marL="12700" marR="0" lvl="0" indent="0" algn="ctr" rtl="0">
              <a:lnSpc>
                <a:spcPct val="100000"/>
              </a:lnSpc>
              <a:spcBef>
                <a:spcPts val="90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Monday 02.06.2025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53" name="Google Shape;153;p1"/>
          <p:cNvSpPr/>
          <p:nvPr/>
        </p:nvSpPr>
        <p:spPr>
          <a:xfrm>
            <a:off x="11527231" y="6477000"/>
            <a:ext cx="417194" cy="182880"/>
          </a:xfrm>
          <a:custGeom>
            <a:avLst/>
            <a:gdLst/>
            <a:ahLst/>
            <a:cxnLst/>
            <a:rect l="l" t="t" r="r" b="b"/>
            <a:pathLst>
              <a:path w="556259" h="243840" extrusionOk="0">
                <a:moveTo>
                  <a:pt x="556158" y="0"/>
                </a:moveTo>
                <a:lnTo>
                  <a:pt x="473963" y="0"/>
                </a:lnTo>
                <a:lnTo>
                  <a:pt x="394512" y="79451"/>
                </a:lnTo>
                <a:lnTo>
                  <a:pt x="394512" y="243827"/>
                </a:lnTo>
                <a:lnTo>
                  <a:pt x="475335" y="243827"/>
                </a:lnTo>
                <a:lnTo>
                  <a:pt x="475335" y="163017"/>
                </a:lnTo>
                <a:lnTo>
                  <a:pt x="506796" y="156476"/>
                </a:lnTo>
                <a:lnTo>
                  <a:pt x="532487" y="138726"/>
                </a:lnTo>
                <a:lnTo>
                  <a:pt x="549807" y="112573"/>
                </a:lnTo>
                <a:lnTo>
                  <a:pt x="556158" y="80822"/>
                </a:lnTo>
                <a:lnTo>
                  <a:pt x="475335" y="80822"/>
                </a:lnTo>
                <a:lnTo>
                  <a:pt x="506796" y="74496"/>
                </a:lnTo>
                <a:lnTo>
                  <a:pt x="532487" y="57218"/>
                </a:lnTo>
                <a:lnTo>
                  <a:pt x="549807" y="31536"/>
                </a:lnTo>
                <a:lnTo>
                  <a:pt x="556158" y="0"/>
                </a:lnTo>
                <a:close/>
              </a:path>
              <a:path w="556259" h="243840" extrusionOk="0">
                <a:moveTo>
                  <a:pt x="358901" y="0"/>
                </a:moveTo>
                <a:lnTo>
                  <a:pt x="276707" y="0"/>
                </a:lnTo>
                <a:lnTo>
                  <a:pt x="197256" y="79451"/>
                </a:lnTo>
                <a:lnTo>
                  <a:pt x="197256" y="243827"/>
                </a:lnTo>
                <a:lnTo>
                  <a:pt x="278079" y="243827"/>
                </a:lnTo>
                <a:lnTo>
                  <a:pt x="278079" y="163017"/>
                </a:lnTo>
                <a:lnTo>
                  <a:pt x="309540" y="156476"/>
                </a:lnTo>
                <a:lnTo>
                  <a:pt x="335230" y="138726"/>
                </a:lnTo>
                <a:lnTo>
                  <a:pt x="352551" y="112573"/>
                </a:lnTo>
                <a:lnTo>
                  <a:pt x="358901" y="80822"/>
                </a:lnTo>
                <a:lnTo>
                  <a:pt x="278079" y="80822"/>
                </a:lnTo>
                <a:lnTo>
                  <a:pt x="309540" y="74496"/>
                </a:lnTo>
                <a:lnTo>
                  <a:pt x="335230" y="57218"/>
                </a:lnTo>
                <a:lnTo>
                  <a:pt x="352551" y="31536"/>
                </a:lnTo>
                <a:lnTo>
                  <a:pt x="358901" y="0"/>
                </a:lnTo>
                <a:close/>
              </a:path>
              <a:path w="556259" h="243840" extrusionOk="0">
                <a:moveTo>
                  <a:pt x="161645" y="0"/>
                </a:moveTo>
                <a:lnTo>
                  <a:pt x="80822" y="0"/>
                </a:lnTo>
                <a:lnTo>
                  <a:pt x="49361" y="6386"/>
                </a:lnTo>
                <a:lnTo>
                  <a:pt x="23671" y="23804"/>
                </a:lnTo>
                <a:lnTo>
                  <a:pt x="6350" y="49640"/>
                </a:lnTo>
                <a:lnTo>
                  <a:pt x="0" y="81280"/>
                </a:lnTo>
                <a:lnTo>
                  <a:pt x="6350" y="112985"/>
                </a:lnTo>
                <a:lnTo>
                  <a:pt x="23671" y="138979"/>
                </a:lnTo>
                <a:lnTo>
                  <a:pt x="49361" y="156557"/>
                </a:lnTo>
                <a:lnTo>
                  <a:pt x="80822" y="163017"/>
                </a:lnTo>
                <a:lnTo>
                  <a:pt x="49361" y="169332"/>
                </a:lnTo>
                <a:lnTo>
                  <a:pt x="23671" y="186591"/>
                </a:lnTo>
                <a:lnTo>
                  <a:pt x="6350" y="212266"/>
                </a:lnTo>
                <a:lnTo>
                  <a:pt x="0" y="243827"/>
                </a:lnTo>
                <a:lnTo>
                  <a:pt x="80822" y="243827"/>
                </a:lnTo>
                <a:lnTo>
                  <a:pt x="112278" y="237440"/>
                </a:lnTo>
                <a:lnTo>
                  <a:pt x="137969" y="220024"/>
                </a:lnTo>
                <a:lnTo>
                  <a:pt x="155292" y="194192"/>
                </a:lnTo>
                <a:lnTo>
                  <a:pt x="161645" y="162560"/>
                </a:lnTo>
                <a:lnTo>
                  <a:pt x="155292" y="130848"/>
                </a:lnTo>
                <a:lnTo>
                  <a:pt x="137969" y="104855"/>
                </a:lnTo>
                <a:lnTo>
                  <a:pt x="112278" y="87280"/>
                </a:lnTo>
                <a:lnTo>
                  <a:pt x="80822" y="80822"/>
                </a:lnTo>
                <a:lnTo>
                  <a:pt x="112278" y="74505"/>
                </a:lnTo>
                <a:lnTo>
                  <a:pt x="137969" y="57242"/>
                </a:lnTo>
                <a:lnTo>
                  <a:pt x="155292" y="31563"/>
                </a:lnTo>
                <a:lnTo>
                  <a:pt x="161645" y="0"/>
                </a:lnTo>
                <a:close/>
              </a:path>
            </a:pathLst>
          </a:custGeom>
          <a:solidFill>
            <a:srgbClr val="1D1D1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 name="Google Shape;154;p1"/>
          <p:cNvPicPr preferRelativeResize="0"/>
          <p:nvPr/>
        </p:nvPicPr>
        <p:blipFill rotWithShape="1">
          <a:blip r:embed="rId12">
            <a:alphaModFix/>
          </a:blip>
          <a:srcRect/>
          <a:stretch/>
        </p:blipFill>
        <p:spPr>
          <a:xfrm>
            <a:off x="4798389" y="354526"/>
            <a:ext cx="2543286" cy="421607"/>
          </a:xfrm>
          <a:prstGeom prst="rect">
            <a:avLst/>
          </a:prstGeom>
          <a:noFill/>
          <a:ln>
            <a:noFill/>
          </a:ln>
        </p:spPr>
      </p:pic>
      <p:sp>
        <p:nvSpPr>
          <p:cNvPr id="155" name="Google Shape;155;p1"/>
          <p:cNvSpPr txBox="1"/>
          <p:nvPr/>
        </p:nvSpPr>
        <p:spPr>
          <a:xfrm>
            <a:off x="8339888" y="2050307"/>
            <a:ext cx="276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lt1"/>
                </a:solidFill>
                <a:latin typeface="Arial"/>
                <a:ea typeface="Arial"/>
                <a:cs typeface="Arial"/>
                <a:sym typeface="Arial"/>
              </a:rPr>
              <a:t>4</a:t>
            </a:r>
            <a:endParaRPr sz="1000" b="0" i="0" u="none" strike="noStrike" cap="none">
              <a:solidFill>
                <a:schemeClr val="lt1"/>
              </a:solidFill>
              <a:latin typeface="Arial"/>
              <a:ea typeface="Arial"/>
              <a:cs typeface="Arial"/>
              <a:sym typeface="Arial"/>
            </a:endParaRPr>
          </a:p>
        </p:txBody>
      </p:sp>
      <p:sp>
        <p:nvSpPr>
          <p:cNvPr id="156" name="Google Shape;156;p1"/>
          <p:cNvSpPr txBox="1"/>
          <p:nvPr/>
        </p:nvSpPr>
        <p:spPr>
          <a:xfrm>
            <a:off x="192647" y="1024513"/>
            <a:ext cx="1169655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de-DE" sz="2400" b="1" i="0" u="none" strike="noStrike" cap="none">
                <a:solidFill>
                  <a:schemeClr val="accent1"/>
                </a:solidFill>
                <a:latin typeface="Proxima Nova"/>
                <a:ea typeface="Proxima Nova"/>
                <a:cs typeface="Proxima Nova"/>
                <a:sym typeface="Proxima Nova"/>
              </a:rPr>
              <a:t>LEARN Timeline: April – June 2025</a:t>
            </a:r>
            <a:endParaRPr sz="2400" b="1" i="0" u="none" strike="noStrike" cap="none">
              <a:solidFill>
                <a:schemeClr val="accent1"/>
              </a:solidFill>
              <a:latin typeface="Proxima Nova"/>
              <a:ea typeface="Proxima Nova"/>
              <a:cs typeface="Proxima Nova"/>
              <a:sym typeface="Proxima Nova"/>
            </a:endParaRPr>
          </a:p>
        </p:txBody>
      </p:sp>
      <p:sp>
        <p:nvSpPr>
          <p:cNvPr id="157" name="Google Shape;157;p1"/>
          <p:cNvSpPr txBox="1"/>
          <p:nvPr/>
        </p:nvSpPr>
        <p:spPr>
          <a:xfrm>
            <a:off x="2670747" y="3594120"/>
            <a:ext cx="2086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2060"/>
                </a:solidFill>
                <a:latin typeface="Arial"/>
                <a:ea typeface="Arial"/>
                <a:cs typeface="Arial"/>
                <a:sym typeface="Arial"/>
              </a:rPr>
              <a:t>Project roadmap, peer reviews &amp; feedback</a:t>
            </a:r>
            <a:endParaRPr sz="1400" b="1" i="0" u="none" strike="noStrike" cap="none">
              <a:solidFill>
                <a:srgbClr val="002060"/>
              </a:solidFill>
              <a:latin typeface="Helvetica Neue"/>
              <a:ea typeface="Helvetica Neue"/>
              <a:cs typeface="Helvetica Neue"/>
              <a:sym typeface="Helvetica Neue"/>
            </a:endParaRPr>
          </a:p>
        </p:txBody>
      </p:sp>
      <p:sp>
        <p:nvSpPr>
          <p:cNvPr id="158" name="Google Shape;158;p1"/>
          <p:cNvSpPr txBox="1"/>
          <p:nvPr/>
        </p:nvSpPr>
        <p:spPr>
          <a:xfrm>
            <a:off x="288783" y="3591913"/>
            <a:ext cx="208658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2060"/>
                </a:solidFill>
                <a:latin typeface="Arial"/>
                <a:ea typeface="Arial"/>
                <a:cs typeface="Arial"/>
                <a:sym typeface="Arial"/>
              </a:rPr>
              <a:t>Action Field Discovery </a:t>
            </a:r>
            <a:endParaRPr sz="1400" b="0" i="0" u="none" strike="noStrike" cap="none">
              <a:solidFill>
                <a:srgbClr val="000000"/>
              </a:solidFill>
              <a:latin typeface="Arial"/>
              <a:ea typeface="Arial"/>
              <a:cs typeface="Arial"/>
              <a:sym typeface="Arial"/>
            </a:endParaRPr>
          </a:p>
        </p:txBody>
      </p:sp>
      <p:sp>
        <p:nvSpPr>
          <p:cNvPr id="159" name="Google Shape;159;p1"/>
          <p:cNvSpPr txBox="1"/>
          <p:nvPr/>
        </p:nvSpPr>
        <p:spPr>
          <a:xfrm>
            <a:off x="297643" y="4362332"/>
            <a:ext cx="2154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8B8B8B"/>
                </a:solidFill>
                <a:latin typeface="Arial"/>
                <a:ea typeface="Arial"/>
                <a:cs typeface="Arial"/>
                <a:sym typeface="Arial"/>
              </a:rPr>
              <a:t>Session Agenda in upcoming Slides</a:t>
            </a:r>
            <a:endParaRPr sz="1400" b="0" i="0" u="none" strike="noStrike" cap="none">
              <a:solidFill>
                <a:srgbClr val="000000"/>
              </a:solidFill>
              <a:latin typeface="Arial"/>
              <a:ea typeface="Arial"/>
              <a:cs typeface="Arial"/>
              <a:sym typeface="Arial"/>
            </a:endParaRPr>
          </a:p>
        </p:txBody>
      </p:sp>
      <p:sp>
        <p:nvSpPr>
          <p:cNvPr id="160" name="Google Shape;160;p1"/>
          <p:cNvSpPr txBox="1"/>
          <p:nvPr/>
        </p:nvSpPr>
        <p:spPr>
          <a:xfrm>
            <a:off x="5047533" y="3594120"/>
            <a:ext cx="2086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2060"/>
                </a:solidFill>
                <a:latin typeface="Arial"/>
                <a:ea typeface="Arial"/>
                <a:cs typeface="Arial"/>
                <a:sym typeface="Arial"/>
              </a:rPr>
              <a:t>Startup Stories from SFF Ecosystem </a:t>
            </a:r>
            <a:endParaRPr sz="1400" b="0" i="0" u="none" strike="noStrike" cap="none">
              <a:solidFill>
                <a:srgbClr val="002060"/>
              </a:solidFill>
              <a:latin typeface="Arial"/>
              <a:ea typeface="Arial"/>
              <a:cs typeface="Arial"/>
              <a:sym typeface="Arial"/>
            </a:endParaRPr>
          </a:p>
        </p:txBody>
      </p:sp>
      <p:sp>
        <p:nvSpPr>
          <p:cNvPr id="161" name="Google Shape;161;p1"/>
          <p:cNvSpPr txBox="1"/>
          <p:nvPr/>
        </p:nvSpPr>
        <p:spPr>
          <a:xfrm>
            <a:off x="7451686" y="3594120"/>
            <a:ext cx="2086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2060"/>
                </a:solidFill>
                <a:latin typeface="Arial"/>
                <a:ea typeface="Arial"/>
                <a:cs typeface="Arial"/>
                <a:sym typeface="Arial"/>
              </a:rPr>
              <a:t>Business Model  Review with coaches &amp; peers </a:t>
            </a:r>
            <a:endParaRPr sz="1400" b="0" i="0" u="none" strike="noStrike" cap="none">
              <a:solidFill>
                <a:srgbClr val="002060"/>
              </a:solidFill>
              <a:latin typeface="Arial"/>
              <a:ea typeface="Arial"/>
              <a:cs typeface="Arial"/>
              <a:sym typeface="Arial"/>
            </a:endParaRPr>
          </a:p>
        </p:txBody>
      </p:sp>
      <p:sp>
        <p:nvSpPr>
          <p:cNvPr id="162" name="Google Shape;162;p1"/>
          <p:cNvSpPr txBox="1"/>
          <p:nvPr/>
        </p:nvSpPr>
        <p:spPr>
          <a:xfrm>
            <a:off x="9816633" y="3630498"/>
            <a:ext cx="208658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2060"/>
                </a:solidFill>
                <a:latin typeface="Arial"/>
                <a:ea typeface="Arial"/>
                <a:cs typeface="Arial"/>
                <a:sym typeface="Arial"/>
              </a:rPr>
              <a:t>Final Pitches </a:t>
            </a:r>
            <a:endParaRPr sz="1400" b="0" i="0" u="none" strike="noStrike" cap="none">
              <a:solidFill>
                <a:srgbClr val="000000"/>
              </a:solidFill>
              <a:latin typeface="Arial"/>
              <a:ea typeface="Arial"/>
              <a:cs typeface="Arial"/>
              <a:sym typeface="Arial"/>
            </a:endParaRPr>
          </a:p>
        </p:txBody>
      </p:sp>
      <p:sp>
        <p:nvSpPr>
          <p:cNvPr id="163" name="Google Shape;163;p1"/>
          <p:cNvSpPr txBox="1"/>
          <p:nvPr/>
        </p:nvSpPr>
        <p:spPr>
          <a:xfrm>
            <a:off x="2646049" y="4362332"/>
            <a:ext cx="2154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8B8B8B"/>
                </a:solidFill>
                <a:latin typeface="Arial"/>
                <a:ea typeface="Arial"/>
                <a:cs typeface="Arial"/>
                <a:sym typeface="Arial"/>
              </a:rPr>
              <a:t>Session Agenda in upcoming Slides</a:t>
            </a:r>
            <a:endParaRPr sz="1400" b="0" i="0" u="none" strike="noStrike" cap="none">
              <a:solidFill>
                <a:srgbClr val="000000"/>
              </a:solidFill>
              <a:latin typeface="Arial"/>
              <a:ea typeface="Arial"/>
              <a:cs typeface="Arial"/>
              <a:sym typeface="Arial"/>
            </a:endParaRPr>
          </a:p>
        </p:txBody>
      </p:sp>
      <p:sp>
        <p:nvSpPr>
          <p:cNvPr id="164" name="Google Shape;164;p1"/>
          <p:cNvSpPr txBox="1"/>
          <p:nvPr/>
        </p:nvSpPr>
        <p:spPr>
          <a:xfrm>
            <a:off x="4994455" y="4362332"/>
            <a:ext cx="2154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8B8B8B"/>
                </a:solidFill>
                <a:latin typeface="Arial"/>
                <a:ea typeface="Arial"/>
                <a:cs typeface="Arial"/>
                <a:sym typeface="Arial"/>
              </a:rPr>
              <a:t>Session Agenda in upcoming Slides</a:t>
            </a:r>
            <a:endParaRPr sz="1400" b="0" i="0" u="none" strike="noStrike" cap="none">
              <a:solidFill>
                <a:srgbClr val="000000"/>
              </a:solidFill>
              <a:latin typeface="Arial"/>
              <a:ea typeface="Arial"/>
              <a:cs typeface="Arial"/>
              <a:sym typeface="Arial"/>
            </a:endParaRPr>
          </a:p>
        </p:txBody>
      </p:sp>
      <p:sp>
        <p:nvSpPr>
          <p:cNvPr id="165" name="Google Shape;165;p1"/>
          <p:cNvSpPr txBox="1"/>
          <p:nvPr/>
        </p:nvSpPr>
        <p:spPr>
          <a:xfrm>
            <a:off x="7342861" y="4362332"/>
            <a:ext cx="2154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8B8B8B"/>
                </a:solidFill>
                <a:latin typeface="Arial"/>
                <a:ea typeface="Arial"/>
                <a:cs typeface="Arial"/>
                <a:sym typeface="Arial"/>
              </a:rPr>
              <a:t>Session Agenda in upcoming Slides</a:t>
            </a:r>
            <a:endParaRPr sz="1400" b="0" i="0" u="none" strike="noStrike" cap="none">
              <a:solidFill>
                <a:srgbClr val="000000"/>
              </a:solidFill>
              <a:latin typeface="Arial"/>
              <a:ea typeface="Arial"/>
              <a:cs typeface="Arial"/>
              <a:sym typeface="Arial"/>
            </a:endParaRPr>
          </a:p>
        </p:txBody>
      </p:sp>
      <p:sp>
        <p:nvSpPr>
          <p:cNvPr id="166" name="Google Shape;166;p1"/>
          <p:cNvSpPr txBox="1"/>
          <p:nvPr/>
        </p:nvSpPr>
        <p:spPr>
          <a:xfrm>
            <a:off x="9691267" y="4362332"/>
            <a:ext cx="2154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8B8B8B"/>
                </a:solidFill>
                <a:latin typeface="Arial"/>
                <a:ea typeface="Arial"/>
                <a:cs typeface="Arial"/>
                <a:sym typeface="Arial"/>
              </a:rPr>
              <a:t>Session Agenda in upcoming Slides</a:t>
            </a:r>
            <a:endParaRPr sz="1400" b="0" i="0" u="none" strike="noStrike" cap="none">
              <a:solidFill>
                <a:srgbClr val="000000"/>
              </a:solidFill>
              <a:latin typeface="Arial"/>
              <a:ea typeface="Arial"/>
              <a:cs typeface="Arial"/>
              <a:sym typeface="Arial"/>
            </a:endParaRPr>
          </a:p>
        </p:txBody>
      </p:sp>
      <p:pic>
        <p:nvPicPr>
          <p:cNvPr id="167" name="Google Shape;167;p1"/>
          <p:cNvPicPr preferRelativeResize="0"/>
          <p:nvPr/>
        </p:nvPicPr>
        <p:blipFill rotWithShape="1">
          <a:blip r:embed="rId13">
            <a:alphaModFix/>
          </a:blip>
          <a:srcRect/>
          <a:stretch/>
        </p:blipFill>
        <p:spPr>
          <a:xfrm>
            <a:off x="4134177" y="1762016"/>
            <a:ext cx="640080" cy="594360"/>
          </a:xfrm>
          <a:prstGeom prst="rect">
            <a:avLst/>
          </a:prstGeom>
          <a:noFill/>
          <a:ln>
            <a:noFill/>
          </a:ln>
        </p:spPr>
      </p:pic>
      <p:sp>
        <p:nvSpPr>
          <p:cNvPr id="168" name="Google Shape;168;p1"/>
          <p:cNvSpPr txBox="1"/>
          <p:nvPr/>
        </p:nvSpPr>
        <p:spPr>
          <a:xfrm>
            <a:off x="4122922" y="1554214"/>
            <a:ext cx="67790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100" b="1" i="0" u="none" strike="noStrike" cap="none">
                <a:solidFill>
                  <a:srgbClr val="000000"/>
                </a:solidFill>
                <a:latin typeface="Proxima Nova"/>
                <a:ea typeface="Proxima Nova"/>
                <a:cs typeface="Proxima Nova"/>
                <a:sym typeface="Proxima Nova"/>
              </a:rPr>
              <a:t>COACH</a:t>
            </a:r>
            <a:endParaRPr sz="1100" b="1" i="0" u="none" strike="noStrike" cap="none">
              <a:solidFill>
                <a:srgbClr val="000000"/>
              </a:solidFill>
              <a:latin typeface="Proxima Nova"/>
              <a:ea typeface="Proxima Nova"/>
              <a:cs typeface="Proxima Nova"/>
              <a:sym typeface="Proxima Nova"/>
            </a:endParaRPr>
          </a:p>
        </p:txBody>
      </p:sp>
      <p:grpSp>
        <p:nvGrpSpPr>
          <p:cNvPr id="169" name="Google Shape;169;p1"/>
          <p:cNvGrpSpPr/>
          <p:nvPr/>
        </p:nvGrpSpPr>
        <p:grpSpPr>
          <a:xfrm>
            <a:off x="1723237" y="1649132"/>
            <a:ext cx="693704" cy="728166"/>
            <a:chOff x="1778061" y="1539878"/>
            <a:chExt cx="693704" cy="728166"/>
          </a:xfrm>
        </p:grpSpPr>
        <p:pic>
          <p:nvPicPr>
            <p:cNvPr id="170" name="Google Shape;170;p1" descr="Graduation cap with solid fill"/>
            <p:cNvPicPr preferRelativeResize="0"/>
            <p:nvPr/>
          </p:nvPicPr>
          <p:blipFill rotWithShape="1">
            <a:blip r:embed="rId14">
              <a:alphaModFix/>
            </a:blip>
            <a:srcRect/>
            <a:stretch/>
          </p:blipFill>
          <p:spPr>
            <a:xfrm>
              <a:off x="1786585" y="1539878"/>
              <a:ext cx="676656" cy="676656"/>
            </a:xfrm>
            <a:prstGeom prst="rect">
              <a:avLst/>
            </a:prstGeom>
            <a:noFill/>
            <a:ln>
              <a:noFill/>
            </a:ln>
          </p:spPr>
        </p:pic>
        <p:pic>
          <p:nvPicPr>
            <p:cNvPr id="171" name="Google Shape;171;p1"/>
            <p:cNvPicPr preferRelativeResize="0"/>
            <p:nvPr/>
          </p:nvPicPr>
          <p:blipFill rotWithShape="1">
            <a:blip r:embed="rId13">
              <a:alphaModFix/>
            </a:blip>
            <a:srcRect l="1" t="54906" r="-2330"/>
            <a:stretch/>
          </p:blipFill>
          <p:spPr>
            <a:xfrm>
              <a:off x="1778061" y="1969080"/>
              <a:ext cx="693704" cy="298964"/>
            </a:xfrm>
            <a:prstGeom prst="rect">
              <a:avLst/>
            </a:prstGeom>
            <a:noFill/>
            <a:ln>
              <a:noFill/>
            </a:ln>
          </p:spPr>
        </p:pic>
      </p:grpSp>
      <p:sp>
        <p:nvSpPr>
          <p:cNvPr id="172" name="Google Shape;172;p1"/>
          <p:cNvSpPr txBox="1"/>
          <p:nvPr/>
        </p:nvSpPr>
        <p:spPr>
          <a:xfrm>
            <a:off x="1455544" y="1575469"/>
            <a:ext cx="1255045"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100" b="1" i="0" u="none" strike="noStrike" cap="none">
                <a:solidFill>
                  <a:srgbClr val="000000"/>
                </a:solidFill>
                <a:latin typeface="Proxima Nova"/>
                <a:ea typeface="Proxima Nova"/>
                <a:cs typeface="Proxima Nova"/>
                <a:sym typeface="Proxima Nova"/>
              </a:rPr>
              <a:t>INPUT SPEAKER</a:t>
            </a:r>
            <a:endParaRPr sz="1100" b="1" i="0" u="none" strike="noStrike" cap="none">
              <a:solidFill>
                <a:srgbClr val="000000"/>
              </a:solidFill>
              <a:latin typeface="Proxima Nova"/>
              <a:ea typeface="Proxima Nova"/>
              <a:cs typeface="Proxima Nova"/>
              <a:sym typeface="Proxima Nova"/>
            </a:endParaRPr>
          </a:p>
        </p:txBody>
      </p:sp>
      <p:pic>
        <p:nvPicPr>
          <p:cNvPr id="173" name="Google Shape;173;p1"/>
          <p:cNvPicPr preferRelativeResize="0"/>
          <p:nvPr/>
        </p:nvPicPr>
        <p:blipFill rotWithShape="1">
          <a:blip r:embed="rId13">
            <a:alphaModFix/>
          </a:blip>
          <a:srcRect/>
          <a:stretch/>
        </p:blipFill>
        <p:spPr>
          <a:xfrm>
            <a:off x="8897366" y="1742637"/>
            <a:ext cx="640080" cy="594360"/>
          </a:xfrm>
          <a:prstGeom prst="rect">
            <a:avLst/>
          </a:prstGeom>
          <a:noFill/>
          <a:ln>
            <a:noFill/>
          </a:ln>
        </p:spPr>
      </p:pic>
      <p:sp>
        <p:nvSpPr>
          <p:cNvPr id="174" name="Google Shape;174;p1"/>
          <p:cNvSpPr txBox="1"/>
          <p:nvPr/>
        </p:nvSpPr>
        <p:spPr>
          <a:xfrm>
            <a:off x="8886111" y="1534835"/>
            <a:ext cx="67790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100" b="1" i="0" u="none" strike="noStrike" cap="none">
                <a:solidFill>
                  <a:srgbClr val="000000"/>
                </a:solidFill>
                <a:latin typeface="Proxima Nova"/>
                <a:ea typeface="Proxima Nova"/>
                <a:cs typeface="Proxima Nova"/>
                <a:sym typeface="Proxima Nova"/>
              </a:rPr>
              <a:t>COACH</a:t>
            </a:r>
            <a:endParaRPr sz="1100" b="1" i="0" u="none" strike="noStrike" cap="none">
              <a:solidFill>
                <a:srgbClr val="000000"/>
              </a:solidFill>
              <a:latin typeface="Proxima Nova"/>
              <a:ea typeface="Proxima Nova"/>
              <a:cs typeface="Proxima Nova"/>
              <a:sym typeface="Proxima Nova"/>
            </a:endParaRPr>
          </a:p>
        </p:txBody>
      </p:sp>
      <p:pic>
        <p:nvPicPr>
          <p:cNvPr id="175" name="Google Shape;175;p1" descr="Users with solid fill"/>
          <p:cNvPicPr preferRelativeResize="0"/>
          <p:nvPr/>
        </p:nvPicPr>
        <p:blipFill rotWithShape="1">
          <a:blip r:embed="rId15">
            <a:alphaModFix/>
          </a:blip>
          <a:srcRect/>
          <a:stretch/>
        </p:blipFill>
        <p:spPr>
          <a:xfrm>
            <a:off x="6509275" y="1611759"/>
            <a:ext cx="640080" cy="640080"/>
          </a:xfrm>
          <a:prstGeom prst="rect">
            <a:avLst/>
          </a:prstGeom>
          <a:noFill/>
          <a:ln>
            <a:noFill/>
          </a:ln>
        </p:spPr>
      </p:pic>
      <p:grpSp>
        <p:nvGrpSpPr>
          <p:cNvPr id="176" name="Google Shape;176;p1"/>
          <p:cNvGrpSpPr/>
          <p:nvPr/>
        </p:nvGrpSpPr>
        <p:grpSpPr>
          <a:xfrm>
            <a:off x="6399873" y="1554214"/>
            <a:ext cx="838098" cy="823978"/>
            <a:chOff x="6399873" y="1543329"/>
            <a:chExt cx="838098" cy="823978"/>
          </a:xfrm>
        </p:grpSpPr>
        <p:sp>
          <p:nvSpPr>
            <p:cNvPr id="177" name="Google Shape;177;p1"/>
            <p:cNvSpPr txBox="1"/>
            <p:nvPr/>
          </p:nvSpPr>
          <p:spPr>
            <a:xfrm>
              <a:off x="6399873" y="1543329"/>
              <a:ext cx="838098"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de-DE" sz="1100" b="1" i="0" u="none" strike="noStrike" cap="none">
                  <a:solidFill>
                    <a:srgbClr val="000000"/>
                  </a:solidFill>
                  <a:latin typeface="Proxima Nova"/>
                  <a:ea typeface="Proxima Nova"/>
                  <a:cs typeface="Proxima Nova"/>
                  <a:sym typeface="Proxima Nova"/>
                </a:rPr>
                <a:t>STARTUP</a:t>
              </a:r>
              <a:endParaRPr sz="1100" b="1" i="0" u="none" strike="noStrike" cap="none">
                <a:solidFill>
                  <a:srgbClr val="000000"/>
                </a:solidFill>
                <a:latin typeface="Proxima Nova"/>
                <a:ea typeface="Proxima Nova"/>
                <a:cs typeface="Proxima Nova"/>
                <a:sym typeface="Proxima Nova"/>
              </a:endParaRPr>
            </a:p>
          </p:txBody>
        </p:sp>
        <p:pic>
          <p:nvPicPr>
            <p:cNvPr id="178" name="Google Shape;178;p1"/>
            <p:cNvPicPr preferRelativeResize="0"/>
            <p:nvPr/>
          </p:nvPicPr>
          <p:blipFill rotWithShape="1">
            <a:blip r:embed="rId13">
              <a:alphaModFix/>
            </a:blip>
            <a:srcRect l="1" t="54906" r="-2330"/>
            <a:stretch/>
          </p:blipFill>
          <p:spPr>
            <a:xfrm>
              <a:off x="6496223" y="2068343"/>
              <a:ext cx="693704" cy="298964"/>
            </a:xfrm>
            <a:prstGeom prst="rect">
              <a:avLst/>
            </a:prstGeom>
            <a:noFill/>
            <a:ln>
              <a:noFill/>
            </a:ln>
          </p:spPr>
        </p:pic>
      </p:grpSp>
      <p:sp>
        <p:nvSpPr>
          <p:cNvPr id="179" name="Google Shape;179;p1"/>
          <p:cNvSpPr txBox="1"/>
          <p:nvPr/>
        </p:nvSpPr>
        <p:spPr>
          <a:xfrm>
            <a:off x="2567822" y="5211649"/>
            <a:ext cx="2279032"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dk1"/>
              </a:buClr>
              <a:buSzPts val="1400"/>
              <a:buFont typeface="Arial"/>
              <a:buNone/>
            </a:pPr>
            <a:r>
              <a:rPr lang="de-DE" sz="1400" b="1" i="0" u="sng" strike="noStrike" cap="none">
                <a:solidFill>
                  <a:srgbClr val="00B050"/>
                </a:solidFill>
                <a:latin typeface="Arial"/>
                <a:ea typeface="Arial"/>
                <a:cs typeface="Arial"/>
                <a:sym typeface="Arial"/>
              </a:rPr>
              <a:t>1 hour &amp; 15 min session</a:t>
            </a:r>
            <a:endParaRPr sz="1400" b="0" i="0" u="sng"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de-DE" sz="1400" b="1" i="0" u="none" strike="noStrike" cap="none">
                <a:solidFill>
                  <a:schemeClr val="dk1"/>
                </a:solidFill>
                <a:latin typeface="Arial"/>
                <a:ea typeface="Arial"/>
                <a:cs typeface="Arial"/>
                <a:sym typeface="Arial"/>
              </a:rPr>
              <a:t>16-17:15 CET</a:t>
            </a:r>
            <a:endParaRPr sz="1400" b="0" i="0" u="none" strike="noStrike" cap="none">
              <a:solidFill>
                <a:srgbClr val="000000"/>
              </a:solidFill>
              <a:latin typeface="Arial"/>
              <a:ea typeface="Arial"/>
              <a:cs typeface="Arial"/>
              <a:sym typeface="Arial"/>
            </a:endParaRPr>
          </a:p>
        </p:txBody>
      </p:sp>
      <p:sp>
        <p:nvSpPr>
          <p:cNvPr id="180" name="Google Shape;180;p1"/>
          <p:cNvSpPr txBox="1"/>
          <p:nvPr/>
        </p:nvSpPr>
        <p:spPr>
          <a:xfrm>
            <a:off x="264985" y="5211649"/>
            <a:ext cx="21687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de-DE" sz="1400" b="1" i="0" u="sng" strike="noStrike" cap="none">
                <a:solidFill>
                  <a:srgbClr val="00B050"/>
                </a:solidFill>
                <a:latin typeface="Arial"/>
                <a:ea typeface="Arial"/>
                <a:cs typeface="Arial"/>
                <a:sym typeface="Arial"/>
              </a:rPr>
              <a:t>1,5 hours session</a:t>
            </a:r>
            <a:endParaRPr sz="1400" b="0" i="0" u="sng"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de-DE" sz="1400" b="1" i="0" u="none" strike="noStrike" cap="none">
                <a:solidFill>
                  <a:schemeClr val="dk1"/>
                </a:solidFill>
                <a:latin typeface="Arial"/>
                <a:ea typeface="Arial"/>
                <a:cs typeface="Arial"/>
                <a:sym typeface="Arial"/>
              </a:rPr>
              <a:t>16-17:30 CET</a:t>
            </a:r>
            <a:endParaRPr sz="1400" b="0" i="0" u="none" strike="noStrike" cap="none">
              <a:solidFill>
                <a:schemeClr val="dk1"/>
              </a:solidFill>
              <a:latin typeface="Arial"/>
              <a:ea typeface="Arial"/>
              <a:cs typeface="Arial"/>
              <a:sym typeface="Arial"/>
            </a:endParaRPr>
          </a:p>
        </p:txBody>
      </p:sp>
      <p:sp>
        <p:nvSpPr>
          <p:cNvPr id="181" name="Google Shape;181;p1"/>
          <p:cNvSpPr txBox="1"/>
          <p:nvPr/>
        </p:nvSpPr>
        <p:spPr>
          <a:xfrm>
            <a:off x="4928975" y="5211650"/>
            <a:ext cx="2416200" cy="6309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de-DE" sz="1400" b="1" i="0" u="sng" strike="noStrike" cap="none">
                <a:solidFill>
                  <a:srgbClr val="00B050"/>
                </a:solidFill>
                <a:latin typeface="Arial"/>
                <a:ea typeface="Arial"/>
                <a:cs typeface="Arial"/>
                <a:sym typeface="Arial"/>
              </a:rPr>
              <a:t>1 hour &amp; 15 min session</a:t>
            </a:r>
            <a:endParaRPr sz="1400" b="0" i="0" u="sng"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de-DE" sz="1400" b="1" i="0" u="none" strike="noStrike" cap="none">
                <a:solidFill>
                  <a:schemeClr val="dk1"/>
                </a:solidFill>
                <a:latin typeface="Arial"/>
                <a:ea typeface="Arial"/>
                <a:cs typeface="Arial"/>
                <a:sym typeface="Arial"/>
              </a:rPr>
              <a:t>16-17:15 CET</a:t>
            </a:r>
            <a:endParaRPr sz="1400" b="0" i="0" u="none" strike="noStrike" cap="none">
              <a:solidFill>
                <a:schemeClr val="dk1"/>
              </a:solidFill>
              <a:latin typeface="Arial"/>
              <a:ea typeface="Arial"/>
              <a:cs typeface="Arial"/>
              <a:sym typeface="Arial"/>
            </a:endParaRPr>
          </a:p>
        </p:txBody>
      </p:sp>
      <p:sp>
        <p:nvSpPr>
          <p:cNvPr id="182" name="Google Shape;182;p1"/>
          <p:cNvSpPr txBox="1"/>
          <p:nvPr/>
        </p:nvSpPr>
        <p:spPr>
          <a:xfrm>
            <a:off x="7345300" y="5211650"/>
            <a:ext cx="2279100" cy="6309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de-DE" sz="1400" b="1" i="0" u="sng" strike="noStrike" cap="none">
                <a:solidFill>
                  <a:srgbClr val="00B050"/>
                </a:solidFill>
                <a:latin typeface="Arial"/>
                <a:ea typeface="Arial"/>
                <a:cs typeface="Arial"/>
                <a:sym typeface="Arial"/>
              </a:rPr>
              <a:t>1 hour &amp; 15 min session</a:t>
            </a:r>
            <a:endParaRPr sz="1400" b="0" i="0" u="sng"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de-DE" sz="1400" b="1" i="0" u="none" strike="noStrike" cap="none">
                <a:solidFill>
                  <a:schemeClr val="dk1"/>
                </a:solidFill>
                <a:latin typeface="Arial"/>
                <a:ea typeface="Arial"/>
                <a:cs typeface="Arial"/>
                <a:sym typeface="Arial"/>
              </a:rPr>
              <a:t>16-17:15 CET</a:t>
            </a:r>
            <a:endParaRPr sz="1400" b="0" i="0" u="none" strike="noStrike" cap="none">
              <a:solidFill>
                <a:srgbClr val="000000"/>
              </a:solidFill>
              <a:latin typeface="Arial"/>
              <a:ea typeface="Arial"/>
              <a:cs typeface="Arial"/>
              <a:sym typeface="Arial"/>
            </a:endParaRPr>
          </a:p>
        </p:txBody>
      </p:sp>
      <p:sp>
        <p:nvSpPr>
          <p:cNvPr id="183" name="Google Shape;183;p1"/>
          <p:cNvSpPr txBox="1"/>
          <p:nvPr/>
        </p:nvSpPr>
        <p:spPr>
          <a:xfrm>
            <a:off x="9784427" y="5211649"/>
            <a:ext cx="21687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de-DE" sz="1400" b="1" i="0" u="sng" strike="noStrike" cap="none">
                <a:solidFill>
                  <a:srgbClr val="00B050"/>
                </a:solidFill>
                <a:latin typeface="Arial"/>
                <a:ea typeface="Arial"/>
                <a:cs typeface="Arial"/>
                <a:sym typeface="Arial"/>
              </a:rPr>
              <a:t>2 hours session</a:t>
            </a:r>
            <a:endParaRPr sz="1400" b="0" i="0" u="sng" strike="noStrike" cap="none">
              <a:solidFill>
                <a:srgbClr val="00B05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de-DE" sz="1400" b="1" i="0" u="none" strike="noStrike" cap="none">
                <a:solidFill>
                  <a:schemeClr val="dk1"/>
                </a:solidFill>
                <a:latin typeface="Arial"/>
                <a:ea typeface="Arial"/>
                <a:cs typeface="Arial"/>
                <a:sym typeface="Arial"/>
              </a:rPr>
              <a:t>16:00 -18:00 CET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7"/>
        <p:cNvGrpSpPr/>
        <p:nvPr/>
      </p:nvGrpSpPr>
      <p:grpSpPr>
        <a:xfrm>
          <a:off x="0" y="0"/>
          <a:ext cx="0" cy="0"/>
          <a:chOff x="0" y="0"/>
          <a:chExt cx="0" cy="0"/>
        </a:xfrm>
      </p:grpSpPr>
      <p:sp>
        <p:nvSpPr>
          <p:cNvPr id="188" name="Google Shape;188;p38"/>
          <p:cNvSpPr txBox="1"/>
          <p:nvPr/>
        </p:nvSpPr>
        <p:spPr>
          <a:xfrm>
            <a:off x="140148" y="434945"/>
            <a:ext cx="6903211" cy="568831"/>
          </a:xfrm>
          <a:prstGeom prst="rect">
            <a:avLst/>
          </a:prstGeom>
          <a:noFill/>
          <a:ln>
            <a:noFill/>
          </a:ln>
        </p:spPr>
        <p:txBody>
          <a:bodyPr spcFirstLastPara="1" wrap="square" lIns="0" tIns="0" rIns="0" bIns="45700" anchor="t" anchorCtr="0">
            <a:noAutofit/>
          </a:bodyPr>
          <a:lstStyle/>
          <a:p>
            <a:pPr marL="0" marR="0" lvl="0" indent="0" algn="ctr" rtl="0">
              <a:lnSpc>
                <a:spcPct val="90000"/>
              </a:lnSpc>
              <a:spcBef>
                <a:spcPts val="0"/>
              </a:spcBef>
              <a:spcAft>
                <a:spcPts val="0"/>
              </a:spcAft>
              <a:buClr>
                <a:schemeClr val="accent4"/>
              </a:buClr>
              <a:buSzPts val="3600"/>
              <a:buFont typeface="Proxima Nova"/>
              <a:buNone/>
            </a:pPr>
            <a:r>
              <a:rPr lang="de-DE" sz="3300" b="1" i="0" u="none" strike="noStrike" cap="none">
                <a:solidFill>
                  <a:srgbClr val="FEC200"/>
                </a:solidFill>
                <a:latin typeface="Proxima Nova"/>
                <a:ea typeface="Proxima Nova"/>
                <a:cs typeface="Proxima Nova"/>
                <a:sym typeface="Proxima Nova"/>
              </a:rPr>
              <a:t>Who &amp; How can apply? </a:t>
            </a:r>
            <a:endParaRPr/>
          </a:p>
        </p:txBody>
      </p:sp>
      <p:sp>
        <p:nvSpPr>
          <p:cNvPr id="189" name="Google Shape;189;p38"/>
          <p:cNvSpPr txBox="1"/>
          <p:nvPr/>
        </p:nvSpPr>
        <p:spPr>
          <a:xfrm>
            <a:off x="457032" y="1003776"/>
            <a:ext cx="6032052" cy="4951782"/>
          </a:xfrm>
          <a:prstGeom prst="rect">
            <a:avLst/>
          </a:prstGeom>
          <a:noFill/>
          <a:ln>
            <a:noFill/>
          </a:ln>
        </p:spPr>
        <p:txBody>
          <a:bodyPr spcFirstLastPara="1" wrap="square" lIns="91425" tIns="91425" rIns="91425" bIns="91425" anchor="t" anchorCtr="0">
            <a:noAutofit/>
          </a:bodyPr>
          <a:lstStyle/>
          <a:p>
            <a:pPr marL="0" marR="0" lvl="0" indent="0" algn="just" rtl="0">
              <a:lnSpc>
                <a:spcPct val="164285"/>
              </a:lnSpc>
              <a:spcBef>
                <a:spcPts val="0"/>
              </a:spcBef>
              <a:spcAft>
                <a:spcPts val="0"/>
              </a:spcAft>
              <a:buClr>
                <a:srgbClr val="000000"/>
              </a:buClr>
              <a:buSzPts val="1400"/>
              <a:buFont typeface="Arial"/>
              <a:buNone/>
            </a:pPr>
            <a:r>
              <a:rPr lang="de-DE" sz="1400" b="0" i="0" u="none" strike="noStrike" cap="none">
                <a:solidFill>
                  <a:srgbClr val="000000"/>
                </a:solidFill>
                <a:latin typeface="Proxima Nova"/>
                <a:ea typeface="Proxima Nova"/>
                <a:cs typeface="Proxima Nova"/>
                <a:sym typeface="Proxima Nova"/>
              </a:rPr>
              <a:t>Regardless of Education background</a:t>
            </a:r>
            <a:r>
              <a:rPr lang="de-DE" sz="1400" b="1" i="0" u="none" strike="noStrike" cap="none">
                <a:solidFill>
                  <a:srgbClr val="000000"/>
                </a:solidFill>
                <a:latin typeface="Proxima Nova"/>
                <a:ea typeface="Proxima Nova"/>
                <a:cs typeface="Proxima Nova"/>
                <a:sym typeface="Proxima Nova"/>
              </a:rPr>
              <a:t>, a single student (Solo team) and student teams (2 – 6 members) from any academic discipline are welcomed and can participate in LEARN. </a:t>
            </a:r>
            <a:r>
              <a:rPr lang="de-DE" sz="1400" b="0" i="0" u="none" strike="noStrike" cap="none">
                <a:solidFill>
                  <a:srgbClr val="000000"/>
                </a:solidFill>
                <a:latin typeface="Proxima Nova"/>
                <a:ea typeface="Proxima Nova"/>
                <a:cs typeface="Proxima Nova"/>
                <a:sym typeface="Proxima Nova"/>
              </a:rPr>
              <a:t>The main criteria is to have a wish and motivation to develop a project concept, solving specific challenges within one of SFF Verticals / Topics.</a:t>
            </a:r>
            <a:endParaRPr/>
          </a:p>
          <a:p>
            <a:pPr marL="0" marR="0" lvl="0" indent="0" algn="just" rtl="0">
              <a:lnSpc>
                <a:spcPct val="164285"/>
              </a:lnSpc>
              <a:spcBef>
                <a:spcPts val="800"/>
              </a:spcBef>
              <a:spcAft>
                <a:spcPts val="0"/>
              </a:spcAft>
              <a:buClr>
                <a:srgbClr val="000000"/>
              </a:buClr>
              <a:buSzPts val="1400"/>
              <a:buFont typeface="Arial"/>
              <a:buNone/>
            </a:pPr>
            <a:r>
              <a:rPr lang="de-DE" sz="1400" b="1" i="0" u="none" strike="noStrike" cap="none">
                <a:solidFill>
                  <a:srgbClr val="000000"/>
                </a:solidFill>
                <a:latin typeface="Proxima Nova"/>
                <a:ea typeface="Proxima Nova"/>
                <a:cs typeface="Proxima Nova"/>
                <a:sym typeface="Proxima Nova"/>
              </a:rPr>
              <a:t>Applicants need to apply via the online application form during the application period. </a:t>
            </a:r>
            <a:r>
              <a:rPr lang="de-DE" sz="1400" b="1" i="0" u="none" strike="noStrike" cap="none">
                <a:solidFill>
                  <a:srgbClr val="002060"/>
                </a:solidFill>
                <a:latin typeface="Proxima Nova"/>
                <a:ea typeface="Proxima Nova"/>
                <a:cs typeface="Proxima Nova"/>
                <a:sym typeface="Proxima Nova"/>
              </a:rPr>
              <a:t>Only ONE team member has to apply on behalf of own team. </a:t>
            </a:r>
            <a:r>
              <a:rPr lang="de-DE" sz="1400" b="0" i="0" u="none" strike="noStrike" cap="none">
                <a:solidFill>
                  <a:schemeClr val="dk1"/>
                </a:solidFill>
                <a:latin typeface="Proxima Nova"/>
                <a:ea typeface="Proxima Nova"/>
                <a:cs typeface="Proxima Nova"/>
                <a:sym typeface="Proxima Nova"/>
              </a:rPr>
              <a:t>In the application form, applicants will be asked about a team name and a SFF Vertical, wherein a team is interested to develop own project. </a:t>
            </a:r>
            <a:r>
              <a:rPr lang="de-DE" sz="1400" b="1" i="0" u="none" strike="noStrike" cap="none">
                <a:solidFill>
                  <a:srgbClr val="002060"/>
                </a:solidFill>
                <a:latin typeface="Proxima Nova"/>
                <a:ea typeface="Proxima Nova"/>
                <a:cs typeface="Proxima Nova"/>
                <a:sym typeface="Proxima Nova"/>
              </a:rPr>
              <a:t>After application, changing the team’s name and/or chosen SFF vertical is not allowed.</a:t>
            </a:r>
            <a:endParaRPr sz="1400" b="0" i="0" u="none" strike="noStrike" cap="none">
              <a:solidFill>
                <a:schemeClr val="dk1"/>
              </a:solidFill>
              <a:latin typeface="Proxima Nova"/>
              <a:ea typeface="Proxima Nova"/>
              <a:cs typeface="Proxima Nova"/>
              <a:sym typeface="Proxima Nova"/>
            </a:endParaRPr>
          </a:p>
          <a:p>
            <a:pPr marL="0" marR="0" lvl="0" indent="0" algn="just" rtl="0">
              <a:lnSpc>
                <a:spcPct val="164285"/>
              </a:lnSpc>
              <a:spcBef>
                <a:spcPts val="800"/>
              </a:spcBef>
              <a:spcAft>
                <a:spcPts val="800"/>
              </a:spcAft>
              <a:buClr>
                <a:srgbClr val="000000"/>
              </a:buClr>
              <a:buSzPts val="1400"/>
              <a:buFont typeface="Arial"/>
              <a:buNone/>
            </a:pPr>
            <a:r>
              <a:rPr lang="de-DE" sz="1400" b="1" i="0" u="none" strike="noStrike" cap="none">
                <a:solidFill>
                  <a:schemeClr val="dk1"/>
                </a:solidFill>
                <a:latin typeface="Proxima Nova"/>
                <a:ea typeface="Proxima Nova"/>
                <a:cs typeface="Proxima Nova"/>
                <a:sym typeface="Proxima Nova"/>
              </a:rPr>
              <a:t>After application deadline (31 March), all team members will get the SFF platform invitation link. Each one needs to open the link, register and activate own profile on SFF platform before the 1st Kick Off Session. </a:t>
            </a:r>
            <a:endParaRPr sz="1400" b="0" i="0" u="none" strike="noStrike" cap="none">
              <a:solidFill>
                <a:srgbClr val="000000"/>
              </a:solidFill>
              <a:latin typeface="Proxima Nova"/>
              <a:ea typeface="Proxima Nova"/>
              <a:cs typeface="Proxima Nova"/>
              <a:sym typeface="Proxima Nova"/>
            </a:endParaRPr>
          </a:p>
        </p:txBody>
      </p:sp>
      <p:pic>
        <p:nvPicPr>
          <p:cNvPr id="190" name="Google Shape;190;p38"/>
          <p:cNvPicPr preferRelativeResize="0"/>
          <p:nvPr/>
        </p:nvPicPr>
        <p:blipFill rotWithShape="1">
          <a:blip r:embed="rId3">
            <a:alphaModFix/>
          </a:blip>
          <a:srcRect l="22477" t="5079" r="26459" b="9050"/>
          <a:stretch/>
        </p:blipFill>
        <p:spPr>
          <a:xfrm>
            <a:off x="6805968" y="392081"/>
            <a:ext cx="5252802" cy="58889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2812823" y="258483"/>
            <a:ext cx="6566354" cy="568831"/>
          </a:xfrm>
          <a:prstGeom prst="rect">
            <a:avLst/>
          </a:prstGeom>
          <a:noFill/>
          <a:ln>
            <a:noFill/>
          </a:ln>
        </p:spPr>
        <p:txBody>
          <a:bodyPr spcFirstLastPara="1" wrap="square" lIns="0" tIns="0" rIns="0" bIns="45700" anchor="t" anchorCtr="0">
            <a:noAutofit/>
          </a:bodyPr>
          <a:lstStyle/>
          <a:p>
            <a:pPr marL="0" lvl="0" indent="0" algn="ctr" rtl="0">
              <a:lnSpc>
                <a:spcPct val="90000"/>
              </a:lnSpc>
              <a:spcBef>
                <a:spcPts val="0"/>
              </a:spcBef>
              <a:spcAft>
                <a:spcPts val="0"/>
              </a:spcAft>
              <a:buClr>
                <a:schemeClr val="accent4"/>
              </a:buClr>
              <a:buSzPts val="3600"/>
              <a:buFont typeface="Proxima Nova"/>
              <a:buNone/>
            </a:pPr>
            <a:r>
              <a:rPr lang="de-DE">
                <a:solidFill>
                  <a:schemeClr val="dk1"/>
                </a:solidFill>
              </a:rPr>
              <a:t>Application Know-How</a:t>
            </a:r>
            <a:endParaRPr>
              <a:solidFill>
                <a:schemeClr val="dk1"/>
              </a:solidFill>
            </a:endParaRPr>
          </a:p>
        </p:txBody>
      </p:sp>
      <p:sp>
        <p:nvSpPr>
          <p:cNvPr id="196" name="Google Shape;196;p7"/>
          <p:cNvSpPr txBox="1"/>
          <p:nvPr/>
        </p:nvSpPr>
        <p:spPr>
          <a:xfrm>
            <a:off x="803274" y="6295317"/>
            <a:ext cx="2188027" cy="216000"/>
          </a:xfrm>
          <a:prstGeom prst="rect">
            <a:avLst/>
          </a:prstGeom>
          <a:noFill/>
          <a:ln>
            <a:noFill/>
          </a:ln>
        </p:spPr>
        <p:txBody>
          <a:bodyPr spcFirstLastPara="1" wrap="square" lIns="0" tIns="45700" rIns="90000" bIns="0" anchor="b"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de-DE" sz="1050" b="0" i="0" u="none" strike="noStrike" cap="none">
                <a:solidFill>
                  <a:schemeClr val="dk1"/>
                </a:solidFill>
                <a:latin typeface="Arial"/>
                <a:ea typeface="Arial"/>
                <a:cs typeface="Arial"/>
                <a:sym typeface="Arial"/>
              </a:rPr>
              <a:t>8</a:t>
            </a:fld>
            <a:endParaRPr sz="1050" b="0" i="0" u="none" strike="noStrike" cap="none">
              <a:solidFill>
                <a:schemeClr val="dk1"/>
              </a:solidFill>
              <a:latin typeface="Arial"/>
              <a:ea typeface="Arial"/>
              <a:cs typeface="Arial"/>
              <a:sym typeface="Arial"/>
            </a:endParaRPr>
          </a:p>
        </p:txBody>
      </p:sp>
      <p:pic>
        <p:nvPicPr>
          <p:cNvPr id="197" name="Google Shape;197;p7"/>
          <p:cNvPicPr preferRelativeResize="0"/>
          <p:nvPr/>
        </p:nvPicPr>
        <p:blipFill rotWithShape="1">
          <a:blip r:embed="rId3">
            <a:alphaModFix/>
          </a:blip>
          <a:srcRect l="81933" t="53266" r="-704"/>
          <a:stretch/>
        </p:blipFill>
        <p:spPr>
          <a:xfrm rot="5400000">
            <a:off x="1568091" y="-1105083"/>
            <a:ext cx="395148" cy="3204755"/>
          </a:xfrm>
          <a:prstGeom prst="rect">
            <a:avLst/>
          </a:prstGeom>
          <a:noFill/>
          <a:ln>
            <a:noFill/>
          </a:ln>
        </p:spPr>
      </p:pic>
      <p:sp>
        <p:nvSpPr>
          <p:cNvPr id="198" name="Google Shape;198;p7"/>
          <p:cNvSpPr/>
          <p:nvPr/>
        </p:nvSpPr>
        <p:spPr>
          <a:xfrm>
            <a:off x="6179370" y="948101"/>
            <a:ext cx="5812971" cy="527194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9" name="Google Shape;199;p7"/>
          <p:cNvPicPr preferRelativeResize="0"/>
          <p:nvPr/>
        </p:nvPicPr>
        <p:blipFill rotWithShape="1">
          <a:blip r:embed="rId3">
            <a:alphaModFix/>
          </a:blip>
          <a:srcRect l="79973" t="53266" r="-704"/>
          <a:stretch/>
        </p:blipFill>
        <p:spPr>
          <a:xfrm rot="5400000">
            <a:off x="10171770" y="-1125703"/>
            <a:ext cx="436386" cy="3204758"/>
          </a:xfrm>
          <a:prstGeom prst="rect">
            <a:avLst/>
          </a:prstGeom>
          <a:noFill/>
          <a:ln>
            <a:noFill/>
          </a:ln>
        </p:spPr>
      </p:pic>
      <p:sp>
        <p:nvSpPr>
          <p:cNvPr id="200" name="Google Shape;200;p7"/>
          <p:cNvSpPr txBox="1"/>
          <p:nvPr/>
        </p:nvSpPr>
        <p:spPr>
          <a:xfrm>
            <a:off x="6307702" y="1084856"/>
            <a:ext cx="5691491" cy="4829353"/>
          </a:xfrm>
          <a:prstGeom prst="rect">
            <a:avLst/>
          </a:prstGeom>
          <a:noFill/>
          <a:ln>
            <a:noFill/>
          </a:ln>
        </p:spPr>
        <p:txBody>
          <a:bodyPr spcFirstLastPara="1" wrap="square" lIns="0" tIns="0" rIns="0" bIns="45700" anchor="t" anchorCtr="0">
            <a:noAutofit/>
          </a:bodyPr>
          <a:lstStyle/>
          <a:p>
            <a:pPr marL="0" marR="0" lvl="0" indent="0" algn="l" rtl="0">
              <a:lnSpc>
                <a:spcPct val="90000"/>
              </a:lnSpc>
              <a:spcBef>
                <a:spcPts val="0"/>
              </a:spcBef>
              <a:spcAft>
                <a:spcPts val="0"/>
              </a:spcAft>
              <a:buClr>
                <a:schemeClr val="accent4"/>
              </a:buClr>
              <a:buSzPts val="3600"/>
              <a:buFont typeface="Proxima Nova"/>
              <a:buNone/>
            </a:pPr>
            <a:r>
              <a:rPr lang="de-DE" sz="1800" b="1" i="0" u="none" strike="noStrike" cap="none">
                <a:solidFill>
                  <a:schemeClr val="accent1"/>
                </a:solidFill>
                <a:latin typeface="Proxima Nova"/>
                <a:ea typeface="Proxima Nova"/>
                <a:cs typeface="Proxima Nova"/>
                <a:sym typeface="Proxima Nova"/>
              </a:rPr>
              <a:t>Application Period</a:t>
            </a:r>
            <a:r>
              <a:rPr lang="de-DE" sz="1800" b="0" i="0" u="none" strike="noStrike" cap="none">
                <a:solidFill>
                  <a:schemeClr val="accen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accent4"/>
              </a:buClr>
              <a:buSzPts val="3600"/>
              <a:buFont typeface="Proxima Nova"/>
              <a:buNone/>
            </a:pPr>
            <a:r>
              <a:rPr lang="de-DE" sz="1600" b="1" i="0" u="none" strike="noStrike" cap="none">
                <a:solidFill>
                  <a:srgbClr val="002060"/>
                </a:solidFill>
                <a:latin typeface="Proxima Nova"/>
                <a:ea typeface="Proxima Nova"/>
                <a:cs typeface="Proxima Nova"/>
                <a:sym typeface="Proxima Nova"/>
              </a:rPr>
              <a:t>21 January – 31 March, 2025</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chemeClr val="accent4"/>
              </a:buClr>
              <a:buSzPts val="3600"/>
              <a:buFont typeface="Proxima Nova"/>
              <a:buNone/>
            </a:pPr>
            <a:endParaRPr sz="1800" b="1" i="0" u="none" strike="noStrike" cap="none">
              <a:solidFill>
                <a:schemeClr val="accent1"/>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r>
              <a:rPr lang="de-DE" sz="1800" b="1" i="0" u="none" strike="noStrike" cap="none">
                <a:solidFill>
                  <a:srgbClr val="00BA29"/>
                </a:solidFill>
                <a:latin typeface="Proxima Nova"/>
                <a:ea typeface="Proxima Nova"/>
                <a:cs typeface="Proxima Nova"/>
                <a:sym typeface="Proxima Nova"/>
              </a:rPr>
              <a:t>Application link: </a:t>
            </a:r>
            <a:endParaRPr sz="1400" b="0" i="0" u="none" strike="noStrike" cap="none">
              <a:solidFill>
                <a:srgbClr val="00BA29"/>
              </a:solidFill>
              <a:latin typeface="Arial"/>
              <a:ea typeface="Arial"/>
              <a:cs typeface="Arial"/>
              <a:sym typeface="Arial"/>
            </a:endParaRPr>
          </a:p>
          <a:p>
            <a:pPr marL="0" marR="0" lvl="0" indent="0" algn="l" rtl="0">
              <a:lnSpc>
                <a:spcPct val="90000"/>
              </a:lnSpc>
              <a:spcBef>
                <a:spcPts val="600"/>
              </a:spcBef>
              <a:spcAft>
                <a:spcPts val="0"/>
              </a:spcAft>
              <a:buClr>
                <a:schemeClr val="accent4"/>
              </a:buClr>
              <a:buSzPts val="3600"/>
              <a:buFont typeface="Proxima Nova"/>
              <a:buNone/>
            </a:pPr>
            <a:r>
              <a:rPr lang="de-DE" sz="1800" b="1" i="0" u="sng" strike="noStrike" cap="none">
                <a:solidFill>
                  <a:srgbClr val="002060"/>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https://scefreiraum.typeform.com/to/UGuq6WCx</a:t>
            </a:r>
            <a:endParaRPr sz="1800" b="1" i="0" u="none" strike="noStrike" cap="none">
              <a:solidFill>
                <a:srgbClr val="002060"/>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endParaRPr sz="1800" b="1" i="0" u="none" strike="noStrike" cap="none">
              <a:solidFill>
                <a:srgbClr val="002060"/>
              </a:solidFill>
              <a:latin typeface="Proxima Nova"/>
              <a:ea typeface="Proxima Nova"/>
              <a:cs typeface="Proxima Nova"/>
              <a:sym typeface="Proxima Nova"/>
            </a:endParaRPr>
          </a:p>
          <a:p>
            <a:pPr marL="0" marR="0" lvl="0" indent="0" algn="l" rtl="0">
              <a:lnSpc>
                <a:spcPct val="100000"/>
              </a:lnSpc>
              <a:spcBef>
                <a:spcPts val="600"/>
              </a:spcBef>
              <a:spcAft>
                <a:spcPts val="0"/>
              </a:spcAft>
              <a:buClr>
                <a:schemeClr val="accent4"/>
              </a:buClr>
              <a:buSzPts val="3600"/>
              <a:buFont typeface="Proxima Nova"/>
              <a:buNone/>
            </a:pPr>
            <a:r>
              <a:rPr lang="de-DE" sz="1800" b="1" i="0" u="none" strike="noStrike" cap="none">
                <a:solidFill>
                  <a:srgbClr val="002060"/>
                </a:solidFill>
                <a:latin typeface="Proxima Nova"/>
                <a:ea typeface="Proxima Nova"/>
                <a:cs typeface="Proxima Nova"/>
                <a:sym typeface="Proxima Nova"/>
              </a:rPr>
              <a:t>For more information, visit our platform: </a:t>
            </a:r>
            <a:r>
              <a:rPr lang="de-DE" sz="1800" b="1" i="0" u="none" strike="noStrike" cap="none">
                <a:solidFill>
                  <a:srgbClr val="0000FF"/>
                </a:solidFill>
                <a:latin typeface="Proxima Nova"/>
                <a:ea typeface="Proxima Nova"/>
                <a:cs typeface="Proxima Nova"/>
                <a:sym typeface="Proxima Nova"/>
              </a:rPr>
              <a:t>startforfuture.eu</a:t>
            </a:r>
            <a:endParaRPr sz="1800" b="1" i="0" u="none" strike="noStrike" cap="none">
              <a:solidFill>
                <a:srgbClr val="0000FF"/>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endParaRPr sz="1800" b="1" i="0" u="none" strike="noStrike" cap="none">
              <a:solidFill>
                <a:srgbClr val="002060"/>
              </a:solidFill>
              <a:latin typeface="Proxima Nova"/>
              <a:ea typeface="Proxima Nova"/>
              <a:cs typeface="Proxima Nova"/>
              <a:sym typeface="Proxima Nova"/>
            </a:endParaRPr>
          </a:p>
          <a:p>
            <a:pPr marL="0" marR="0" lvl="0" indent="0" algn="l" rtl="0">
              <a:lnSpc>
                <a:spcPct val="100000"/>
              </a:lnSpc>
              <a:spcBef>
                <a:spcPts val="600"/>
              </a:spcBef>
              <a:spcAft>
                <a:spcPts val="0"/>
              </a:spcAft>
              <a:buClr>
                <a:schemeClr val="accent4"/>
              </a:buClr>
              <a:buSzPts val="3600"/>
              <a:buFont typeface="Proxima Nova"/>
              <a:buNone/>
            </a:pPr>
            <a:r>
              <a:rPr lang="de-DE" sz="1800" b="1" i="0" u="none" strike="noStrike" cap="none">
                <a:solidFill>
                  <a:srgbClr val="002060"/>
                </a:solidFill>
                <a:latin typeface="Proxima Nova"/>
                <a:ea typeface="Proxima Nova"/>
                <a:cs typeface="Proxima Nova"/>
                <a:sym typeface="Proxima Nova"/>
              </a:rPr>
              <a:t>Follow us on </a:t>
            </a:r>
            <a:r>
              <a:rPr lang="de-DE" sz="1800" b="1" i="0" u="none" strike="noStrike" cap="none">
                <a:solidFill>
                  <a:srgbClr val="00CD12"/>
                </a:solidFill>
                <a:latin typeface="Proxima Nova"/>
                <a:ea typeface="Proxima Nova"/>
                <a:cs typeface="Proxima Nova"/>
                <a:sym typeface="Proxima Nova"/>
              </a:rPr>
              <a:t>Linkedin</a:t>
            </a:r>
            <a:r>
              <a:rPr lang="de-DE" sz="1800" b="1" i="0" u="none" strike="noStrike" cap="none">
                <a:solidFill>
                  <a:srgbClr val="002060"/>
                </a:solidFill>
                <a:latin typeface="Proxima Nova"/>
                <a:ea typeface="Proxima Nova"/>
                <a:cs typeface="Proxima Nova"/>
                <a:sym typeface="Proxima Nova"/>
              </a:rPr>
              <a:t>: </a:t>
            </a:r>
            <a:r>
              <a:rPr lang="de-DE" sz="1800" b="1" i="0" u="sng" strike="noStrike" cap="none">
                <a:solidFill>
                  <a:schemeClr val="hlink"/>
                </a:solidFill>
                <a:latin typeface="Proxima Nova"/>
                <a:ea typeface="Proxima Nova"/>
                <a:cs typeface="Proxima Nova"/>
                <a:sym typeface="Proxima Nova"/>
                <a:hlinkClick r:id="rId5"/>
              </a:rPr>
              <a:t>https://www.linkedin.com/company/start-for-future/</a:t>
            </a:r>
            <a:endParaRPr sz="1800" b="1" i="0" u="none" strike="noStrike" cap="none">
              <a:solidFill>
                <a:srgbClr val="002060"/>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endParaRPr sz="1800" b="1" i="0" u="none" strike="noStrike" cap="none">
              <a:solidFill>
                <a:srgbClr val="002060"/>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r>
              <a:rPr lang="de-DE" sz="1800" b="1" i="0" u="none" strike="noStrike" cap="none">
                <a:solidFill>
                  <a:srgbClr val="00CD12"/>
                </a:solidFill>
                <a:latin typeface="Proxima Nova"/>
                <a:ea typeface="Proxima Nova"/>
                <a:cs typeface="Proxima Nova"/>
                <a:sym typeface="Proxima Nova"/>
              </a:rPr>
              <a:t>Instagram:</a:t>
            </a:r>
            <a:endParaRPr sz="1800" b="1" i="0" u="none" strike="noStrike" cap="none">
              <a:solidFill>
                <a:srgbClr val="00CD12"/>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r>
              <a:rPr lang="de-DE" sz="1800" b="1" i="0" u="sng" strike="noStrike" cap="none">
                <a:solidFill>
                  <a:schemeClr val="hlink"/>
                </a:solidFill>
                <a:latin typeface="Proxima Nova"/>
                <a:ea typeface="Proxima Nova"/>
                <a:cs typeface="Proxima Nova"/>
                <a:sym typeface="Proxima Nova"/>
                <a:hlinkClick r:id="rId6"/>
              </a:rPr>
              <a:t>https://www.instagram.com/startforfuture_official/</a:t>
            </a:r>
            <a:endParaRPr sz="1800" b="1" i="0" u="none" strike="noStrike" cap="none">
              <a:solidFill>
                <a:srgbClr val="002060"/>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endParaRPr sz="1800" b="1" i="0" u="none" strike="noStrike" cap="none">
              <a:solidFill>
                <a:srgbClr val="002060"/>
              </a:solidFill>
              <a:latin typeface="Proxima Nova"/>
              <a:ea typeface="Proxima Nova"/>
              <a:cs typeface="Proxima Nova"/>
              <a:sym typeface="Proxima Nova"/>
            </a:endParaRPr>
          </a:p>
          <a:p>
            <a:pPr marL="0" marR="0" lvl="0" indent="0" algn="l" rtl="0">
              <a:lnSpc>
                <a:spcPct val="90000"/>
              </a:lnSpc>
              <a:spcBef>
                <a:spcPts val="600"/>
              </a:spcBef>
              <a:spcAft>
                <a:spcPts val="0"/>
              </a:spcAft>
              <a:buClr>
                <a:schemeClr val="accent4"/>
              </a:buClr>
              <a:buSzPts val="3600"/>
              <a:buFont typeface="Proxima Nova"/>
              <a:buNone/>
            </a:pPr>
            <a:endParaRPr sz="1800" b="1" i="0" u="none" strike="noStrike" cap="none">
              <a:solidFill>
                <a:srgbClr val="002060"/>
              </a:solidFill>
              <a:latin typeface="Proxima Nova"/>
              <a:ea typeface="Proxima Nova"/>
              <a:cs typeface="Proxima Nova"/>
              <a:sym typeface="Proxima Nova"/>
            </a:endParaRPr>
          </a:p>
          <a:p>
            <a:pPr marL="0" marR="0" lvl="0" indent="0" algn="l" rtl="0">
              <a:lnSpc>
                <a:spcPct val="90000"/>
              </a:lnSpc>
              <a:spcBef>
                <a:spcPts val="600"/>
              </a:spcBef>
              <a:spcAft>
                <a:spcPts val="600"/>
              </a:spcAft>
              <a:buClr>
                <a:schemeClr val="accent4"/>
              </a:buClr>
              <a:buSzPts val="3600"/>
              <a:buFont typeface="Proxima Nova"/>
              <a:buNone/>
            </a:pPr>
            <a:endParaRPr sz="1800" b="1" i="0" u="none" strike="noStrike" cap="none">
              <a:solidFill>
                <a:srgbClr val="002060"/>
              </a:solidFill>
              <a:latin typeface="Proxima Nova"/>
              <a:ea typeface="Proxima Nova"/>
              <a:cs typeface="Proxima Nova"/>
              <a:sym typeface="Proxima Nova"/>
            </a:endParaRPr>
          </a:p>
        </p:txBody>
      </p:sp>
      <p:grpSp>
        <p:nvGrpSpPr>
          <p:cNvPr id="201" name="Google Shape;201;p7"/>
          <p:cNvGrpSpPr/>
          <p:nvPr/>
        </p:nvGrpSpPr>
        <p:grpSpPr>
          <a:xfrm>
            <a:off x="338103" y="948101"/>
            <a:ext cx="5841266" cy="5271945"/>
            <a:chOff x="330200" y="2438400"/>
            <a:chExt cx="7660005" cy="6057900"/>
          </a:xfrm>
        </p:grpSpPr>
        <p:sp>
          <p:nvSpPr>
            <p:cNvPr id="202" name="Google Shape;202;p7"/>
            <p:cNvSpPr/>
            <p:nvPr/>
          </p:nvSpPr>
          <p:spPr>
            <a:xfrm>
              <a:off x="330200" y="2438400"/>
              <a:ext cx="7660005" cy="6057900"/>
            </a:xfrm>
            <a:custGeom>
              <a:avLst/>
              <a:gdLst/>
              <a:ahLst/>
              <a:cxnLst/>
              <a:rect l="l" t="t" r="r" b="b"/>
              <a:pathLst>
                <a:path w="7660005" h="6057900" extrusionOk="0">
                  <a:moveTo>
                    <a:pt x="7659649" y="0"/>
                  </a:moveTo>
                  <a:lnTo>
                    <a:pt x="0" y="0"/>
                  </a:lnTo>
                  <a:lnTo>
                    <a:pt x="0" y="6057900"/>
                  </a:lnTo>
                  <a:lnTo>
                    <a:pt x="7659649" y="6057900"/>
                  </a:lnTo>
                  <a:lnTo>
                    <a:pt x="7659649" y="0"/>
                  </a:lnTo>
                  <a:close/>
                </a:path>
              </a:pathLst>
            </a:custGeom>
            <a:solidFill>
              <a:srgbClr val="E5FFE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03" name="Google Shape;203;p7"/>
            <p:cNvSpPr/>
            <p:nvPr/>
          </p:nvSpPr>
          <p:spPr>
            <a:xfrm>
              <a:off x="2915300" y="4164342"/>
              <a:ext cx="2402840" cy="2411730"/>
            </a:xfrm>
            <a:custGeom>
              <a:avLst/>
              <a:gdLst/>
              <a:ahLst/>
              <a:cxnLst/>
              <a:rect l="l" t="t" r="r" b="b"/>
              <a:pathLst>
                <a:path w="2402840" h="2411729" extrusionOk="0">
                  <a:moveTo>
                    <a:pt x="0" y="1322108"/>
                  </a:moveTo>
                  <a:lnTo>
                    <a:pt x="922769" y="2411171"/>
                  </a:lnTo>
                  <a:lnTo>
                    <a:pt x="2402586" y="0"/>
                  </a:lnTo>
                </a:path>
              </a:pathLst>
            </a:custGeom>
            <a:solidFill>
              <a:srgbClr val="E5FFEB"/>
            </a:solidFill>
            <a:ln w="330175" cap="flat" cmpd="sng">
              <a:solidFill>
                <a:srgbClr val="ACF9A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grpSp>
        <p:nvGrpSpPr>
          <p:cNvPr id="204" name="Google Shape;204;p7"/>
          <p:cNvGrpSpPr/>
          <p:nvPr/>
        </p:nvGrpSpPr>
        <p:grpSpPr>
          <a:xfrm>
            <a:off x="693469" y="1616687"/>
            <a:ext cx="262849" cy="3698823"/>
            <a:chOff x="1399117" y="3358876"/>
            <a:chExt cx="350465" cy="4931764"/>
          </a:xfrm>
        </p:grpSpPr>
        <p:sp>
          <p:nvSpPr>
            <p:cNvPr id="205" name="Google Shape;205;p7"/>
            <p:cNvSpPr/>
            <p:nvPr/>
          </p:nvSpPr>
          <p:spPr>
            <a:xfrm>
              <a:off x="1399117" y="3482389"/>
              <a:ext cx="317500" cy="317500"/>
            </a:xfrm>
            <a:custGeom>
              <a:avLst/>
              <a:gdLst/>
              <a:ahLst/>
              <a:cxnLst/>
              <a:rect l="l" t="t" r="r" b="b"/>
              <a:pathLst>
                <a:path w="317500" h="317500" extrusionOk="0">
                  <a:moveTo>
                    <a:pt x="158750" y="0"/>
                  </a:moveTo>
                  <a:lnTo>
                    <a:pt x="108570" y="8092"/>
                  </a:lnTo>
                  <a:lnTo>
                    <a:pt x="64991" y="30627"/>
                  </a:lnTo>
                  <a:lnTo>
                    <a:pt x="30627" y="64991"/>
                  </a:lnTo>
                  <a:lnTo>
                    <a:pt x="8092" y="108570"/>
                  </a:lnTo>
                  <a:lnTo>
                    <a:pt x="0" y="158750"/>
                  </a:lnTo>
                  <a:lnTo>
                    <a:pt x="8092" y="208929"/>
                  </a:lnTo>
                  <a:lnTo>
                    <a:pt x="30627" y="252508"/>
                  </a:lnTo>
                  <a:lnTo>
                    <a:pt x="64991" y="286872"/>
                  </a:lnTo>
                  <a:lnTo>
                    <a:pt x="108570" y="309407"/>
                  </a:lnTo>
                  <a:lnTo>
                    <a:pt x="158750" y="317500"/>
                  </a:lnTo>
                  <a:lnTo>
                    <a:pt x="208929" y="309407"/>
                  </a:lnTo>
                  <a:lnTo>
                    <a:pt x="252508" y="286872"/>
                  </a:lnTo>
                  <a:lnTo>
                    <a:pt x="286872" y="252508"/>
                  </a:lnTo>
                  <a:lnTo>
                    <a:pt x="309407" y="208929"/>
                  </a:lnTo>
                  <a:lnTo>
                    <a:pt x="317500" y="158750"/>
                  </a:lnTo>
                  <a:lnTo>
                    <a:pt x="309407" y="108570"/>
                  </a:lnTo>
                  <a:lnTo>
                    <a:pt x="286872" y="64991"/>
                  </a:lnTo>
                  <a:lnTo>
                    <a:pt x="252508" y="30627"/>
                  </a:lnTo>
                  <a:lnTo>
                    <a:pt x="208929" y="8092"/>
                  </a:lnTo>
                  <a:lnTo>
                    <a:pt x="15875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06" name="Google Shape;206;p7"/>
            <p:cNvSpPr/>
            <p:nvPr/>
          </p:nvSpPr>
          <p:spPr>
            <a:xfrm>
              <a:off x="1456212" y="3358876"/>
              <a:ext cx="293370" cy="360045"/>
            </a:xfrm>
            <a:custGeom>
              <a:avLst/>
              <a:gdLst/>
              <a:ahLst/>
              <a:cxnLst/>
              <a:rect l="l" t="t" r="r" b="b"/>
              <a:pathLst>
                <a:path w="293369" h="360045" extrusionOk="0">
                  <a:moveTo>
                    <a:pt x="0" y="201891"/>
                  </a:moveTo>
                  <a:lnTo>
                    <a:pt x="108673" y="359473"/>
                  </a:lnTo>
                  <a:lnTo>
                    <a:pt x="292747" y="0"/>
                  </a:lnTo>
                </a:path>
              </a:pathLst>
            </a:custGeom>
            <a:noFill/>
            <a:ln w="152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07" name="Google Shape;207;p7"/>
            <p:cNvSpPr/>
            <p:nvPr/>
          </p:nvSpPr>
          <p:spPr>
            <a:xfrm>
              <a:off x="1399117" y="4411836"/>
              <a:ext cx="317500" cy="317500"/>
            </a:xfrm>
            <a:custGeom>
              <a:avLst/>
              <a:gdLst/>
              <a:ahLst/>
              <a:cxnLst/>
              <a:rect l="l" t="t" r="r" b="b"/>
              <a:pathLst>
                <a:path w="317500" h="317500" extrusionOk="0">
                  <a:moveTo>
                    <a:pt x="158750" y="0"/>
                  </a:moveTo>
                  <a:lnTo>
                    <a:pt x="108570" y="8092"/>
                  </a:lnTo>
                  <a:lnTo>
                    <a:pt x="64991" y="30627"/>
                  </a:lnTo>
                  <a:lnTo>
                    <a:pt x="30627" y="64991"/>
                  </a:lnTo>
                  <a:lnTo>
                    <a:pt x="8092" y="108570"/>
                  </a:lnTo>
                  <a:lnTo>
                    <a:pt x="0" y="158750"/>
                  </a:lnTo>
                  <a:lnTo>
                    <a:pt x="8092" y="208929"/>
                  </a:lnTo>
                  <a:lnTo>
                    <a:pt x="30627" y="252508"/>
                  </a:lnTo>
                  <a:lnTo>
                    <a:pt x="64991" y="286872"/>
                  </a:lnTo>
                  <a:lnTo>
                    <a:pt x="108570" y="309407"/>
                  </a:lnTo>
                  <a:lnTo>
                    <a:pt x="158750" y="317500"/>
                  </a:lnTo>
                  <a:lnTo>
                    <a:pt x="208929" y="309407"/>
                  </a:lnTo>
                  <a:lnTo>
                    <a:pt x="252508" y="286872"/>
                  </a:lnTo>
                  <a:lnTo>
                    <a:pt x="286872" y="252508"/>
                  </a:lnTo>
                  <a:lnTo>
                    <a:pt x="309407" y="208929"/>
                  </a:lnTo>
                  <a:lnTo>
                    <a:pt x="317500" y="158750"/>
                  </a:lnTo>
                  <a:lnTo>
                    <a:pt x="309407" y="108570"/>
                  </a:lnTo>
                  <a:lnTo>
                    <a:pt x="286872" y="64991"/>
                  </a:lnTo>
                  <a:lnTo>
                    <a:pt x="252508" y="30627"/>
                  </a:lnTo>
                  <a:lnTo>
                    <a:pt x="208929" y="8092"/>
                  </a:lnTo>
                  <a:lnTo>
                    <a:pt x="15875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08" name="Google Shape;208;p7"/>
            <p:cNvSpPr/>
            <p:nvPr/>
          </p:nvSpPr>
          <p:spPr>
            <a:xfrm>
              <a:off x="1456212" y="4288322"/>
              <a:ext cx="293370" cy="360045"/>
            </a:xfrm>
            <a:custGeom>
              <a:avLst/>
              <a:gdLst/>
              <a:ahLst/>
              <a:cxnLst/>
              <a:rect l="l" t="t" r="r" b="b"/>
              <a:pathLst>
                <a:path w="293369" h="360045" extrusionOk="0">
                  <a:moveTo>
                    <a:pt x="0" y="201891"/>
                  </a:moveTo>
                  <a:lnTo>
                    <a:pt x="108673" y="359473"/>
                  </a:lnTo>
                  <a:lnTo>
                    <a:pt x="292747" y="0"/>
                  </a:lnTo>
                </a:path>
              </a:pathLst>
            </a:custGeom>
            <a:noFill/>
            <a:ln w="152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09" name="Google Shape;209;p7"/>
            <p:cNvSpPr/>
            <p:nvPr/>
          </p:nvSpPr>
          <p:spPr>
            <a:xfrm>
              <a:off x="1399117" y="5321300"/>
              <a:ext cx="317500" cy="317500"/>
            </a:xfrm>
            <a:custGeom>
              <a:avLst/>
              <a:gdLst/>
              <a:ahLst/>
              <a:cxnLst/>
              <a:rect l="l" t="t" r="r" b="b"/>
              <a:pathLst>
                <a:path w="317500" h="317500" extrusionOk="0">
                  <a:moveTo>
                    <a:pt x="158750" y="0"/>
                  </a:moveTo>
                  <a:lnTo>
                    <a:pt x="108570" y="8092"/>
                  </a:lnTo>
                  <a:lnTo>
                    <a:pt x="64991" y="30627"/>
                  </a:lnTo>
                  <a:lnTo>
                    <a:pt x="30627" y="64991"/>
                  </a:lnTo>
                  <a:lnTo>
                    <a:pt x="8092" y="108570"/>
                  </a:lnTo>
                  <a:lnTo>
                    <a:pt x="0" y="158750"/>
                  </a:lnTo>
                  <a:lnTo>
                    <a:pt x="8092" y="208929"/>
                  </a:lnTo>
                  <a:lnTo>
                    <a:pt x="30627" y="252508"/>
                  </a:lnTo>
                  <a:lnTo>
                    <a:pt x="64991" y="286872"/>
                  </a:lnTo>
                  <a:lnTo>
                    <a:pt x="108570" y="309407"/>
                  </a:lnTo>
                  <a:lnTo>
                    <a:pt x="158750" y="317500"/>
                  </a:lnTo>
                  <a:lnTo>
                    <a:pt x="208929" y="309407"/>
                  </a:lnTo>
                  <a:lnTo>
                    <a:pt x="252508" y="286872"/>
                  </a:lnTo>
                  <a:lnTo>
                    <a:pt x="286872" y="252508"/>
                  </a:lnTo>
                  <a:lnTo>
                    <a:pt x="309407" y="208929"/>
                  </a:lnTo>
                  <a:lnTo>
                    <a:pt x="317500" y="158750"/>
                  </a:lnTo>
                  <a:lnTo>
                    <a:pt x="309407" y="108570"/>
                  </a:lnTo>
                  <a:lnTo>
                    <a:pt x="286872" y="64991"/>
                  </a:lnTo>
                  <a:lnTo>
                    <a:pt x="252508" y="30627"/>
                  </a:lnTo>
                  <a:lnTo>
                    <a:pt x="208929" y="8092"/>
                  </a:lnTo>
                  <a:lnTo>
                    <a:pt x="15875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10" name="Google Shape;210;p7"/>
            <p:cNvSpPr/>
            <p:nvPr/>
          </p:nvSpPr>
          <p:spPr>
            <a:xfrm>
              <a:off x="1456212" y="5197788"/>
              <a:ext cx="293370" cy="360045"/>
            </a:xfrm>
            <a:custGeom>
              <a:avLst/>
              <a:gdLst/>
              <a:ahLst/>
              <a:cxnLst/>
              <a:rect l="l" t="t" r="r" b="b"/>
              <a:pathLst>
                <a:path w="293369" h="360045" extrusionOk="0">
                  <a:moveTo>
                    <a:pt x="0" y="201891"/>
                  </a:moveTo>
                  <a:lnTo>
                    <a:pt x="108673" y="359473"/>
                  </a:lnTo>
                  <a:lnTo>
                    <a:pt x="292747" y="0"/>
                  </a:lnTo>
                </a:path>
              </a:pathLst>
            </a:custGeom>
            <a:noFill/>
            <a:ln w="152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11" name="Google Shape;211;p7"/>
            <p:cNvSpPr/>
            <p:nvPr/>
          </p:nvSpPr>
          <p:spPr>
            <a:xfrm>
              <a:off x="1413518" y="6248227"/>
              <a:ext cx="317500" cy="317500"/>
            </a:xfrm>
            <a:custGeom>
              <a:avLst/>
              <a:gdLst/>
              <a:ahLst/>
              <a:cxnLst/>
              <a:rect l="l" t="t" r="r" b="b"/>
              <a:pathLst>
                <a:path w="317500" h="317500" extrusionOk="0">
                  <a:moveTo>
                    <a:pt x="158750" y="0"/>
                  </a:moveTo>
                  <a:lnTo>
                    <a:pt x="108570" y="8092"/>
                  </a:lnTo>
                  <a:lnTo>
                    <a:pt x="64991" y="30627"/>
                  </a:lnTo>
                  <a:lnTo>
                    <a:pt x="30627" y="64991"/>
                  </a:lnTo>
                  <a:lnTo>
                    <a:pt x="8092" y="108570"/>
                  </a:lnTo>
                  <a:lnTo>
                    <a:pt x="0" y="158750"/>
                  </a:lnTo>
                  <a:lnTo>
                    <a:pt x="8092" y="208929"/>
                  </a:lnTo>
                  <a:lnTo>
                    <a:pt x="30627" y="252508"/>
                  </a:lnTo>
                  <a:lnTo>
                    <a:pt x="64991" y="286872"/>
                  </a:lnTo>
                  <a:lnTo>
                    <a:pt x="108570" y="309407"/>
                  </a:lnTo>
                  <a:lnTo>
                    <a:pt x="158750" y="317500"/>
                  </a:lnTo>
                  <a:lnTo>
                    <a:pt x="208929" y="309407"/>
                  </a:lnTo>
                  <a:lnTo>
                    <a:pt x="252508" y="286872"/>
                  </a:lnTo>
                  <a:lnTo>
                    <a:pt x="286872" y="252508"/>
                  </a:lnTo>
                  <a:lnTo>
                    <a:pt x="309407" y="208929"/>
                  </a:lnTo>
                  <a:lnTo>
                    <a:pt x="317500" y="158750"/>
                  </a:lnTo>
                  <a:lnTo>
                    <a:pt x="309407" y="108570"/>
                  </a:lnTo>
                  <a:lnTo>
                    <a:pt x="286872" y="64991"/>
                  </a:lnTo>
                  <a:lnTo>
                    <a:pt x="252508" y="30627"/>
                  </a:lnTo>
                  <a:lnTo>
                    <a:pt x="208929" y="8092"/>
                  </a:lnTo>
                  <a:lnTo>
                    <a:pt x="15875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12" name="Google Shape;212;p7"/>
            <p:cNvSpPr/>
            <p:nvPr/>
          </p:nvSpPr>
          <p:spPr>
            <a:xfrm>
              <a:off x="1425584" y="6115636"/>
              <a:ext cx="293370" cy="360045"/>
            </a:xfrm>
            <a:custGeom>
              <a:avLst/>
              <a:gdLst/>
              <a:ahLst/>
              <a:cxnLst/>
              <a:rect l="l" t="t" r="r" b="b"/>
              <a:pathLst>
                <a:path w="293369" h="360045" extrusionOk="0">
                  <a:moveTo>
                    <a:pt x="0" y="201891"/>
                  </a:moveTo>
                  <a:lnTo>
                    <a:pt x="108673" y="359473"/>
                  </a:lnTo>
                  <a:lnTo>
                    <a:pt x="292747" y="0"/>
                  </a:lnTo>
                </a:path>
              </a:pathLst>
            </a:custGeom>
            <a:noFill/>
            <a:ln w="152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13" name="Google Shape;213;p7"/>
            <p:cNvSpPr/>
            <p:nvPr/>
          </p:nvSpPr>
          <p:spPr>
            <a:xfrm>
              <a:off x="1426773" y="7973140"/>
              <a:ext cx="317500" cy="317500"/>
            </a:xfrm>
            <a:custGeom>
              <a:avLst/>
              <a:gdLst/>
              <a:ahLst/>
              <a:cxnLst/>
              <a:rect l="l" t="t" r="r" b="b"/>
              <a:pathLst>
                <a:path w="317500" h="317500" extrusionOk="0">
                  <a:moveTo>
                    <a:pt x="158750" y="0"/>
                  </a:moveTo>
                  <a:lnTo>
                    <a:pt x="108570" y="8092"/>
                  </a:lnTo>
                  <a:lnTo>
                    <a:pt x="64991" y="30627"/>
                  </a:lnTo>
                  <a:lnTo>
                    <a:pt x="30627" y="64991"/>
                  </a:lnTo>
                  <a:lnTo>
                    <a:pt x="8092" y="108570"/>
                  </a:lnTo>
                  <a:lnTo>
                    <a:pt x="0" y="158750"/>
                  </a:lnTo>
                  <a:lnTo>
                    <a:pt x="8092" y="208929"/>
                  </a:lnTo>
                  <a:lnTo>
                    <a:pt x="30627" y="252508"/>
                  </a:lnTo>
                  <a:lnTo>
                    <a:pt x="64991" y="286872"/>
                  </a:lnTo>
                  <a:lnTo>
                    <a:pt x="108570" y="309407"/>
                  </a:lnTo>
                  <a:lnTo>
                    <a:pt x="158750" y="317500"/>
                  </a:lnTo>
                  <a:lnTo>
                    <a:pt x="208929" y="309407"/>
                  </a:lnTo>
                  <a:lnTo>
                    <a:pt x="252508" y="286872"/>
                  </a:lnTo>
                  <a:lnTo>
                    <a:pt x="286872" y="252508"/>
                  </a:lnTo>
                  <a:lnTo>
                    <a:pt x="309407" y="208929"/>
                  </a:lnTo>
                  <a:lnTo>
                    <a:pt x="317500" y="158750"/>
                  </a:lnTo>
                  <a:lnTo>
                    <a:pt x="309407" y="108570"/>
                  </a:lnTo>
                  <a:lnTo>
                    <a:pt x="286872" y="64991"/>
                  </a:lnTo>
                  <a:lnTo>
                    <a:pt x="252508" y="30627"/>
                  </a:lnTo>
                  <a:lnTo>
                    <a:pt x="208929" y="8092"/>
                  </a:lnTo>
                  <a:lnTo>
                    <a:pt x="15875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14" name="Google Shape;214;p7"/>
            <p:cNvSpPr/>
            <p:nvPr/>
          </p:nvSpPr>
          <p:spPr>
            <a:xfrm>
              <a:off x="1456212" y="7851184"/>
              <a:ext cx="293370" cy="360045"/>
            </a:xfrm>
            <a:custGeom>
              <a:avLst/>
              <a:gdLst/>
              <a:ahLst/>
              <a:cxnLst/>
              <a:rect l="l" t="t" r="r" b="b"/>
              <a:pathLst>
                <a:path w="293369" h="360045" extrusionOk="0">
                  <a:moveTo>
                    <a:pt x="0" y="201891"/>
                  </a:moveTo>
                  <a:lnTo>
                    <a:pt x="108673" y="359473"/>
                  </a:lnTo>
                  <a:lnTo>
                    <a:pt x="292747" y="0"/>
                  </a:lnTo>
                </a:path>
              </a:pathLst>
            </a:custGeom>
            <a:noFill/>
            <a:ln w="152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215" name="Google Shape;215;p7"/>
          <p:cNvSpPr txBox="1"/>
          <p:nvPr/>
        </p:nvSpPr>
        <p:spPr>
          <a:xfrm>
            <a:off x="998272" y="1459367"/>
            <a:ext cx="5036073" cy="502982"/>
          </a:xfrm>
          <a:prstGeom prst="rect">
            <a:avLst/>
          </a:prstGeom>
          <a:noFill/>
          <a:ln>
            <a:noFill/>
          </a:ln>
        </p:spPr>
        <p:txBody>
          <a:bodyPr spcFirstLastPara="1" wrap="square" lIns="91425" tIns="45700" rIns="91425" bIns="45700" anchor="t" anchorCtr="0">
            <a:spAutoFit/>
          </a:bodyPr>
          <a:lstStyle/>
          <a:p>
            <a:pPr marL="0" marR="0" lvl="0" indent="0" algn="just" rtl="0">
              <a:lnSpc>
                <a:spcPct val="142857"/>
              </a:lnSpc>
              <a:spcBef>
                <a:spcPts val="800"/>
              </a:spcBef>
              <a:spcAft>
                <a:spcPts val="0"/>
              </a:spcAft>
              <a:buClr>
                <a:srgbClr val="000000"/>
              </a:buClr>
              <a:buSzPts val="1400"/>
              <a:buFont typeface="Arial"/>
              <a:buNone/>
            </a:pPr>
            <a:r>
              <a:rPr lang="de-DE" sz="1400" b="1" i="0" u="none" strike="noStrike" cap="none">
                <a:solidFill>
                  <a:schemeClr val="dk1"/>
                </a:solidFill>
                <a:latin typeface="Proxima Nova"/>
                <a:ea typeface="Proxima Nova"/>
                <a:cs typeface="Proxima Nova"/>
                <a:sym typeface="Proxima Nova"/>
              </a:rPr>
              <a:t>Read the brochure to be familiar with the program details</a:t>
            </a:r>
            <a:endParaRPr sz="1400" b="0" i="0" u="none" strike="noStrike" cap="none">
              <a:solidFill>
                <a:srgbClr val="000000"/>
              </a:solidFill>
              <a:latin typeface="Arial"/>
              <a:ea typeface="Arial"/>
              <a:cs typeface="Arial"/>
              <a:sym typeface="Arial"/>
            </a:endParaRPr>
          </a:p>
        </p:txBody>
      </p:sp>
      <p:sp>
        <p:nvSpPr>
          <p:cNvPr id="216" name="Google Shape;216;p7"/>
          <p:cNvSpPr txBox="1"/>
          <p:nvPr/>
        </p:nvSpPr>
        <p:spPr>
          <a:xfrm>
            <a:off x="350727" y="802559"/>
            <a:ext cx="5841265" cy="723043"/>
          </a:xfrm>
          <a:prstGeom prst="rect">
            <a:avLst/>
          </a:prstGeom>
          <a:noFill/>
          <a:ln>
            <a:noFill/>
          </a:ln>
        </p:spPr>
        <p:txBody>
          <a:bodyPr spcFirstLastPara="1" wrap="square" lIns="91425" tIns="45700" rIns="91425" bIns="45700" anchor="t" anchorCtr="0">
            <a:spAutoFit/>
          </a:bodyPr>
          <a:lstStyle/>
          <a:p>
            <a:pPr marL="0" marR="0" lvl="0" indent="0" algn="ctr" rtl="0">
              <a:lnSpc>
                <a:spcPct val="142857"/>
              </a:lnSpc>
              <a:spcBef>
                <a:spcPts val="800"/>
              </a:spcBef>
              <a:spcAft>
                <a:spcPts val="0"/>
              </a:spcAft>
              <a:buClr>
                <a:srgbClr val="000000"/>
              </a:buClr>
              <a:buSzPts val="2400"/>
              <a:buFont typeface="Arial"/>
              <a:buNone/>
            </a:pPr>
            <a:r>
              <a:rPr lang="de-DE" sz="2400" b="1" i="0" u="none" strike="noStrike" cap="none">
                <a:solidFill>
                  <a:srgbClr val="00B050"/>
                </a:solidFill>
                <a:latin typeface="Proxima Nova"/>
                <a:ea typeface="Proxima Nova"/>
                <a:cs typeface="Proxima Nova"/>
                <a:sym typeface="Proxima Nova"/>
              </a:rPr>
              <a:t>The Core Points for Student Applications</a:t>
            </a:r>
            <a:endParaRPr sz="1400" b="0" i="0" u="none" strike="noStrike" cap="none">
              <a:solidFill>
                <a:srgbClr val="000000"/>
              </a:solidFill>
              <a:latin typeface="Arial"/>
              <a:ea typeface="Arial"/>
              <a:cs typeface="Arial"/>
              <a:sym typeface="Arial"/>
            </a:endParaRPr>
          </a:p>
        </p:txBody>
      </p:sp>
      <p:sp>
        <p:nvSpPr>
          <p:cNvPr id="217" name="Google Shape;217;p7"/>
          <p:cNvSpPr txBox="1"/>
          <p:nvPr/>
        </p:nvSpPr>
        <p:spPr>
          <a:xfrm>
            <a:off x="1059927" y="2154916"/>
            <a:ext cx="5036073" cy="502982"/>
          </a:xfrm>
          <a:prstGeom prst="rect">
            <a:avLst/>
          </a:prstGeom>
          <a:noFill/>
          <a:ln>
            <a:noFill/>
          </a:ln>
        </p:spPr>
        <p:txBody>
          <a:bodyPr spcFirstLastPara="1" wrap="square" lIns="91425" tIns="45700" rIns="91425" bIns="45700" anchor="t" anchorCtr="0">
            <a:spAutoFit/>
          </a:bodyPr>
          <a:lstStyle/>
          <a:p>
            <a:pPr marL="0" marR="0" lvl="0" indent="0" algn="just" rtl="0">
              <a:lnSpc>
                <a:spcPct val="142857"/>
              </a:lnSpc>
              <a:spcBef>
                <a:spcPts val="800"/>
              </a:spcBef>
              <a:spcAft>
                <a:spcPts val="0"/>
              </a:spcAft>
              <a:buClr>
                <a:srgbClr val="000000"/>
              </a:buClr>
              <a:buSzPts val="1400"/>
              <a:buFont typeface="Arial"/>
              <a:buNone/>
            </a:pPr>
            <a:r>
              <a:rPr lang="de-DE" sz="1400" b="1" i="0" u="none" strike="noStrike" cap="none">
                <a:solidFill>
                  <a:schemeClr val="dk1"/>
                </a:solidFill>
                <a:latin typeface="Proxima Nova"/>
                <a:ea typeface="Proxima Nova"/>
                <a:cs typeface="Proxima Nova"/>
                <a:sym typeface="Proxima Nova"/>
              </a:rPr>
              <a:t>Only ONE team member has to apply on behalf of own team</a:t>
            </a:r>
            <a:endParaRPr sz="1400" b="0" i="0" u="none" strike="noStrike" cap="none">
              <a:solidFill>
                <a:srgbClr val="000000"/>
              </a:solidFill>
              <a:latin typeface="Arial"/>
              <a:ea typeface="Arial"/>
              <a:cs typeface="Arial"/>
              <a:sym typeface="Arial"/>
            </a:endParaRPr>
          </a:p>
        </p:txBody>
      </p:sp>
      <p:sp>
        <p:nvSpPr>
          <p:cNvPr id="218" name="Google Shape;218;p7"/>
          <p:cNvSpPr txBox="1"/>
          <p:nvPr/>
        </p:nvSpPr>
        <p:spPr>
          <a:xfrm>
            <a:off x="1014964" y="2844052"/>
            <a:ext cx="5036073" cy="502982"/>
          </a:xfrm>
          <a:prstGeom prst="rect">
            <a:avLst/>
          </a:prstGeom>
          <a:noFill/>
          <a:ln>
            <a:noFill/>
          </a:ln>
        </p:spPr>
        <p:txBody>
          <a:bodyPr spcFirstLastPara="1" wrap="square" lIns="91425" tIns="45700" rIns="91425" bIns="45700" anchor="t" anchorCtr="0">
            <a:spAutoFit/>
          </a:bodyPr>
          <a:lstStyle/>
          <a:p>
            <a:pPr marL="0" marR="0" lvl="0" indent="0" algn="just" rtl="0">
              <a:lnSpc>
                <a:spcPct val="142857"/>
              </a:lnSpc>
              <a:spcBef>
                <a:spcPts val="800"/>
              </a:spcBef>
              <a:spcAft>
                <a:spcPts val="0"/>
              </a:spcAft>
              <a:buClr>
                <a:srgbClr val="000000"/>
              </a:buClr>
              <a:buSzPts val="1400"/>
              <a:buFont typeface="Arial"/>
              <a:buNone/>
            </a:pPr>
            <a:r>
              <a:rPr lang="de-DE" sz="1400" b="1" i="0" u="none" strike="noStrike" cap="none">
                <a:solidFill>
                  <a:schemeClr val="dk1"/>
                </a:solidFill>
                <a:latin typeface="Proxima Nova"/>
                <a:ea typeface="Proxima Nova"/>
                <a:cs typeface="Proxima Nova"/>
                <a:sym typeface="Proxima Nova"/>
              </a:rPr>
              <a:t>At least 1 team member needs to attend all 5 sessions</a:t>
            </a:r>
            <a:endParaRPr sz="1400" b="0" i="0" u="none" strike="noStrike" cap="none">
              <a:solidFill>
                <a:srgbClr val="000000"/>
              </a:solidFill>
              <a:latin typeface="Arial"/>
              <a:ea typeface="Arial"/>
              <a:cs typeface="Arial"/>
              <a:sym typeface="Arial"/>
            </a:endParaRPr>
          </a:p>
        </p:txBody>
      </p:sp>
      <p:sp>
        <p:nvSpPr>
          <p:cNvPr id="219" name="Google Shape;219;p7"/>
          <p:cNvSpPr txBox="1"/>
          <p:nvPr/>
        </p:nvSpPr>
        <p:spPr>
          <a:xfrm>
            <a:off x="998271" y="3434945"/>
            <a:ext cx="5036073" cy="1119177"/>
          </a:xfrm>
          <a:prstGeom prst="rect">
            <a:avLst/>
          </a:prstGeom>
          <a:noFill/>
          <a:ln>
            <a:noFill/>
          </a:ln>
        </p:spPr>
        <p:txBody>
          <a:bodyPr spcFirstLastPara="1" wrap="square" lIns="91425" tIns="45700" rIns="91425" bIns="45700" anchor="t" anchorCtr="0">
            <a:spAutoFit/>
          </a:bodyPr>
          <a:lstStyle/>
          <a:p>
            <a:pPr marL="0" marR="0" lvl="0" indent="0" algn="just" rtl="0">
              <a:lnSpc>
                <a:spcPct val="142857"/>
              </a:lnSpc>
              <a:spcBef>
                <a:spcPts val="800"/>
              </a:spcBef>
              <a:spcAft>
                <a:spcPts val="0"/>
              </a:spcAft>
              <a:buClr>
                <a:srgbClr val="000000"/>
              </a:buClr>
              <a:buSzPts val="1400"/>
              <a:buFont typeface="Arial"/>
              <a:buNone/>
            </a:pPr>
            <a:r>
              <a:rPr lang="de-DE" sz="1400" b="1" i="0" u="none" strike="noStrike" cap="none">
                <a:solidFill>
                  <a:schemeClr val="dk1"/>
                </a:solidFill>
                <a:latin typeface="Proxima Nova"/>
                <a:ea typeface="Proxima Nova"/>
                <a:cs typeface="Proxima Nova"/>
                <a:sym typeface="Proxima Nova"/>
              </a:rPr>
              <a:t>After application deadline, all team members will get the SFF platform invitation link and each of them must register before the 1</a:t>
            </a:r>
            <a:r>
              <a:rPr lang="de-DE" sz="1400" b="1" i="0" u="none" strike="noStrike" cap="none" baseline="30000">
                <a:solidFill>
                  <a:schemeClr val="dk1"/>
                </a:solidFill>
                <a:latin typeface="Proxima Nova"/>
                <a:ea typeface="Proxima Nova"/>
                <a:cs typeface="Proxima Nova"/>
                <a:sym typeface="Proxima Nova"/>
              </a:rPr>
              <a:t>st</a:t>
            </a:r>
            <a:r>
              <a:rPr lang="de-DE" sz="1400" b="1" i="0" u="none" strike="noStrike" cap="none">
                <a:solidFill>
                  <a:schemeClr val="dk1"/>
                </a:solidFill>
                <a:latin typeface="Proxima Nova"/>
                <a:ea typeface="Proxima Nova"/>
                <a:cs typeface="Proxima Nova"/>
                <a:sym typeface="Proxima Nova"/>
              </a:rPr>
              <a:t> Kick Off Session.</a:t>
            </a:r>
            <a:endParaRPr sz="1400" b="0" i="0" u="none" strike="noStrike" cap="none">
              <a:solidFill>
                <a:srgbClr val="000000"/>
              </a:solidFill>
              <a:latin typeface="Arial"/>
              <a:ea typeface="Arial"/>
              <a:cs typeface="Arial"/>
              <a:sym typeface="Arial"/>
            </a:endParaRPr>
          </a:p>
        </p:txBody>
      </p:sp>
      <p:sp>
        <p:nvSpPr>
          <p:cNvPr id="220" name="Google Shape;220;p7"/>
          <p:cNvSpPr txBox="1"/>
          <p:nvPr/>
        </p:nvSpPr>
        <p:spPr>
          <a:xfrm>
            <a:off x="1014964" y="4636860"/>
            <a:ext cx="5036073" cy="1119177"/>
          </a:xfrm>
          <a:prstGeom prst="rect">
            <a:avLst/>
          </a:prstGeom>
          <a:noFill/>
          <a:ln>
            <a:noFill/>
          </a:ln>
        </p:spPr>
        <p:txBody>
          <a:bodyPr spcFirstLastPara="1" wrap="square" lIns="91425" tIns="45700" rIns="91425" bIns="45700" anchor="t" anchorCtr="0">
            <a:spAutoFit/>
          </a:bodyPr>
          <a:lstStyle/>
          <a:p>
            <a:pPr marL="0" marR="0" lvl="0" indent="0" algn="just" rtl="0">
              <a:lnSpc>
                <a:spcPct val="142857"/>
              </a:lnSpc>
              <a:spcBef>
                <a:spcPts val="800"/>
              </a:spcBef>
              <a:spcAft>
                <a:spcPts val="0"/>
              </a:spcAft>
              <a:buClr>
                <a:srgbClr val="000000"/>
              </a:buClr>
              <a:buSzPts val="1400"/>
              <a:buFont typeface="Arial"/>
              <a:buNone/>
            </a:pPr>
            <a:r>
              <a:rPr lang="de-DE" sz="1400" b="1" i="0" u="none" strike="noStrike" cap="none">
                <a:solidFill>
                  <a:schemeClr val="dk1"/>
                </a:solidFill>
                <a:latin typeface="Proxima Nova"/>
                <a:ea typeface="Proxima Nova"/>
                <a:cs typeface="Proxima Nova"/>
                <a:sym typeface="Proxima Nova"/>
              </a:rPr>
              <a:t>Know that changing the team’s name and chosen SFF vertical, wherein a team attempts to develop a project, is not allowed after application.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9"/>
          <p:cNvPicPr preferRelativeResize="0"/>
          <p:nvPr/>
        </p:nvPicPr>
        <p:blipFill rotWithShape="1">
          <a:blip r:embed="rId3">
            <a:alphaModFix/>
          </a:blip>
          <a:srcRect b="28084"/>
          <a:stretch/>
        </p:blipFill>
        <p:spPr>
          <a:xfrm>
            <a:off x="0" y="0"/>
            <a:ext cx="12192000" cy="5967498"/>
          </a:xfrm>
          <a:prstGeom prst="rect">
            <a:avLst/>
          </a:prstGeom>
          <a:noFill/>
          <a:ln>
            <a:noFill/>
          </a:ln>
        </p:spPr>
      </p:pic>
      <p:grpSp>
        <p:nvGrpSpPr>
          <p:cNvPr id="226" name="Google Shape;226;p39"/>
          <p:cNvGrpSpPr/>
          <p:nvPr/>
        </p:nvGrpSpPr>
        <p:grpSpPr>
          <a:xfrm>
            <a:off x="0" y="861519"/>
            <a:ext cx="12192000" cy="5996719"/>
            <a:chOff x="0" y="1148692"/>
            <a:chExt cx="16256000" cy="7995625"/>
          </a:xfrm>
        </p:grpSpPr>
        <p:sp>
          <p:nvSpPr>
            <p:cNvPr id="227" name="Google Shape;227;p39"/>
            <p:cNvSpPr/>
            <p:nvPr/>
          </p:nvSpPr>
          <p:spPr>
            <a:xfrm>
              <a:off x="11225924" y="4025004"/>
              <a:ext cx="4904637" cy="3375256"/>
            </a:xfrm>
            <a:custGeom>
              <a:avLst/>
              <a:gdLst/>
              <a:ahLst/>
              <a:cxnLst/>
              <a:rect l="l" t="t" r="r" b="b"/>
              <a:pathLst>
                <a:path w="4463415" h="6331584" extrusionOk="0">
                  <a:moveTo>
                    <a:pt x="4463173" y="0"/>
                  </a:moveTo>
                  <a:lnTo>
                    <a:pt x="0" y="0"/>
                  </a:lnTo>
                  <a:lnTo>
                    <a:pt x="0" y="6331204"/>
                  </a:lnTo>
                  <a:lnTo>
                    <a:pt x="4463173" y="6331204"/>
                  </a:lnTo>
                  <a:lnTo>
                    <a:pt x="4463173" y="0"/>
                  </a:lnTo>
                  <a:close/>
                </a:path>
              </a:pathLst>
            </a:custGeom>
            <a:solidFill>
              <a:srgbClr val="00206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pic>
          <p:nvPicPr>
            <p:cNvPr id="228" name="Google Shape;228;p39"/>
            <p:cNvPicPr preferRelativeResize="0"/>
            <p:nvPr/>
          </p:nvPicPr>
          <p:blipFill rotWithShape="1">
            <a:blip r:embed="rId4">
              <a:alphaModFix/>
            </a:blip>
            <a:srcRect/>
            <a:stretch/>
          </p:blipFill>
          <p:spPr>
            <a:xfrm>
              <a:off x="591553" y="1148692"/>
              <a:ext cx="4313085" cy="5752624"/>
            </a:xfrm>
            <a:prstGeom prst="rect">
              <a:avLst/>
            </a:prstGeom>
            <a:noFill/>
            <a:ln>
              <a:noFill/>
            </a:ln>
          </p:spPr>
        </p:pic>
        <p:sp>
          <p:nvSpPr>
            <p:cNvPr id="229" name="Google Shape;229;p39"/>
            <p:cNvSpPr/>
            <p:nvPr/>
          </p:nvSpPr>
          <p:spPr>
            <a:xfrm>
              <a:off x="0" y="7991157"/>
              <a:ext cx="16256000" cy="1153160"/>
            </a:xfrm>
            <a:custGeom>
              <a:avLst/>
              <a:gdLst/>
              <a:ahLst/>
              <a:cxnLst/>
              <a:rect l="l" t="t" r="r" b="b"/>
              <a:pathLst>
                <a:path w="16256000" h="1153159" extrusionOk="0">
                  <a:moveTo>
                    <a:pt x="16256000" y="0"/>
                  </a:moveTo>
                  <a:lnTo>
                    <a:pt x="0" y="0"/>
                  </a:lnTo>
                  <a:lnTo>
                    <a:pt x="0" y="1152842"/>
                  </a:lnTo>
                  <a:lnTo>
                    <a:pt x="16256000" y="1152842"/>
                  </a:lnTo>
                  <a:lnTo>
                    <a:pt x="1625600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30" name="Google Shape;230;p39"/>
            <p:cNvSpPr/>
            <p:nvPr/>
          </p:nvSpPr>
          <p:spPr>
            <a:xfrm>
              <a:off x="14473839" y="8318500"/>
              <a:ext cx="1158240" cy="508000"/>
            </a:xfrm>
            <a:custGeom>
              <a:avLst/>
              <a:gdLst/>
              <a:ahLst/>
              <a:cxnLst/>
              <a:rect l="l" t="t" r="r" b="b"/>
              <a:pathLst>
                <a:path w="1158240" h="508000" extrusionOk="0">
                  <a:moveTo>
                    <a:pt x="1157668" y="0"/>
                  </a:moveTo>
                  <a:lnTo>
                    <a:pt x="986586" y="0"/>
                  </a:lnTo>
                  <a:lnTo>
                    <a:pt x="821207" y="165379"/>
                  </a:lnTo>
                  <a:lnTo>
                    <a:pt x="821207" y="507542"/>
                  </a:lnTo>
                  <a:lnTo>
                    <a:pt x="989431" y="507542"/>
                  </a:lnTo>
                  <a:lnTo>
                    <a:pt x="989431" y="339318"/>
                  </a:lnTo>
                  <a:lnTo>
                    <a:pt x="1034155" y="333124"/>
                  </a:lnTo>
                  <a:lnTo>
                    <a:pt x="1074343" y="315696"/>
                  </a:lnTo>
                  <a:lnTo>
                    <a:pt x="1108392" y="288763"/>
                  </a:lnTo>
                  <a:lnTo>
                    <a:pt x="1134698" y="254055"/>
                  </a:lnTo>
                  <a:lnTo>
                    <a:pt x="1151658" y="213303"/>
                  </a:lnTo>
                  <a:lnTo>
                    <a:pt x="1157668" y="168236"/>
                  </a:lnTo>
                  <a:lnTo>
                    <a:pt x="989431" y="168236"/>
                  </a:lnTo>
                  <a:lnTo>
                    <a:pt x="1034155" y="162253"/>
                  </a:lnTo>
                  <a:lnTo>
                    <a:pt x="1074343" y="145351"/>
                  </a:lnTo>
                  <a:lnTo>
                    <a:pt x="1108392" y="119103"/>
                  </a:lnTo>
                  <a:lnTo>
                    <a:pt x="1134698" y="85081"/>
                  </a:lnTo>
                  <a:lnTo>
                    <a:pt x="1151658" y="44855"/>
                  </a:lnTo>
                  <a:lnTo>
                    <a:pt x="1157668" y="0"/>
                  </a:lnTo>
                  <a:close/>
                </a:path>
                <a:path w="1158240" h="508000" extrusionOk="0">
                  <a:moveTo>
                    <a:pt x="747064" y="0"/>
                  </a:moveTo>
                  <a:lnTo>
                    <a:pt x="575983" y="0"/>
                  </a:lnTo>
                  <a:lnTo>
                    <a:pt x="410603" y="165379"/>
                  </a:lnTo>
                  <a:lnTo>
                    <a:pt x="410603" y="507542"/>
                  </a:lnTo>
                  <a:lnTo>
                    <a:pt x="578840" y="507542"/>
                  </a:lnTo>
                  <a:lnTo>
                    <a:pt x="578840" y="339318"/>
                  </a:lnTo>
                  <a:lnTo>
                    <a:pt x="623558" y="333124"/>
                  </a:lnTo>
                  <a:lnTo>
                    <a:pt x="663743" y="315696"/>
                  </a:lnTo>
                  <a:lnTo>
                    <a:pt x="697790" y="288763"/>
                  </a:lnTo>
                  <a:lnTo>
                    <a:pt x="724095" y="254055"/>
                  </a:lnTo>
                  <a:lnTo>
                    <a:pt x="741055" y="213303"/>
                  </a:lnTo>
                  <a:lnTo>
                    <a:pt x="747064" y="168236"/>
                  </a:lnTo>
                  <a:lnTo>
                    <a:pt x="578840" y="168236"/>
                  </a:lnTo>
                  <a:lnTo>
                    <a:pt x="623558" y="162253"/>
                  </a:lnTo>
                  <a:lnTo>
                    <a:pt x="663743" y="145351"/>
                  </a:lnTo>
                  <a:lnTo>
                    <a:pt x="697790" y="119103"/>
                  </a:lnTo>
                  <a:lnTo>
                    <a:pt x="724095" y="85081"/>
                  </a:lnTo>
                  <a:lnTo>
                    <a:pt x="741055" y="44855"/>
                  </a:lnTo>
                  <a:lnTo>
                    <a:pt x="747064" y="0"/>
                  </a:lnTo>
                  <a:close/>
                </a:path>
                <a:path w="1158240" h="508000" extrusionOk="0">
                  <a:moveTo>
                    <a:pt x="336473" y="0"/>
                  </a:moveTo>
                  <a:lnTo>
                    <a:pt x="168236" y="0"/>
                  </a:lnTo>
                  <a:lnTo>
                    <a:pt x="123513" y="6043"/>
                  </a:lnTo>
                  <a:lnTo>
                    <a:pt x="83325" y="23098"/>
                  </a:lnTo>
                  <a:lnTo>
                    <a:pt x="49275" y="49552"/>
                  </a:lnTo>
                  <a:lnTo>
                    <a:pt x="22969" y="83793"/>
                  </a:lnTo>
                  <a:lnTo>
                    <a:pt x="6009" y="124210"/>
                  </a:lnTo>
                  <a:lnTo>
                    <a:pt x="0" y="169189"/>
                  </a:lnTo>
                  <a:lnTo>
                    <a:pt x="6009" y="214233"/>
                  </a:lnTo>
                  <a:lnTo>
                    <a:pt x="22969" y="254823"/>
                  </a:lnTo>
                  <a:lnTo>
                    <a:pt x="49275" y="289291"/>
                  </a:lnTo>
                  <a:lnTo>
                    <a:pt x="83325" y="315974"/>
                  </a:lnTo>
                  <a:lnTo>
                    <a:pt x="123513" y="333204"/>
                  </a:lnTo>
                  <a:lnTo>
                    <a:pt x="168236" y="339318"/>
                  </a:lnTo>
                  <a:lnTo>
                    <a:pt x="123513" y="345291"/>
                  </a:lnTo>
                  <a:lnTo>
                    <a:pt x="83325" y="362169"/>
                  </a:lnTo>
                  <a:lnTo>
                    <a:pt x="49275" y="388392"/>
                  </a:lnTo>
                  <a:lnTo>
                    <a:pt x="22969" y="422402"/>
                  </a:lnTo>
                  <a:lnTo>
                    <a:pt x="6009" y="462639"/>
                  </a:lnTo>
                  <a:lnTo>
                    <a:pt x="0" y="507542"/>
                  </a:lnTo>
                  <a:lnTo>
                    <a:pt x="168236" y="507542"/>
                  </a:lnTo>
                  <a:lnTo>
                    <a:pt x="212960" y="501500"/>
                  </a:lnTo>
                  <a:lnTo>
                    <a:pt x="253148" y="484448"/>
                  </a:lnTo>
                  <a:lnTo>
                    <a:pt x="287197" y="457996"/>
                  </a:lnTo>
                  <a:lnTo>
                    <a:pt x="313504" y="423758"/>
                  </a:lnTo>
                  <a:lnTo>
                    <a:pt x="330464" y="383344"/>
                  </a:lnTo>
                  <a:lnTo>
                    <a:pt x="336473" y="338366"/>
                  </a:lnTo>
                  <a:lnTo>
                    <a:pt x="330464" y="293321"/>
                  </a:lnTo>
                  <a:lnTo>
                    <a:pt x="313504" y="252732"/>
                  </a:lnTo>
                  <a:lnTo>
                    <a:pt x="287197" y="218263"/>
                  </a:lnTo>
                  <a:lnTo>
                    <a:pt x="253148" y="191581"/>
                  </a:lnTo>
                  <a:lnTo>
                    <a:pt x="212960" y="174350"/>
                  </a:lnTo>
                  <a:lnTo>
                    <a:pt x="168236" y="168236"/>
                  </a:lnTo>
                  <a:lnTo>
                    <a:pt x="212960" y="162263"/>
                  </a:lnTo>
                  <a:lnTo>
                    <a:pt x="253148" y="145383"/>
                  </a:lnTo>
                  <a:lnTo>
                    <a:pt x="287197" y="119156"/>
                  </a:lnTo>
                  <a:lnTo>
                    <a:pt x="313504" y="85143"/>
                  </a:lnTo>
                  <a:lnTo>
                    <a:pt x="330464" y="44904"/>
                  </a:lnTo>
                  <a:lnTo>
                    <a:pt x="336473" y="0"/>
                  </a:lnTo>
                  <a:close/>
                </a:path>
              </a:pathLst>
            </a:custGeom>
            <a:solidFill>
              <a:srgbClr val="1D1D1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231" name="Google Shape;231;p39"/>
          <p:cNvSpPr txBox="1"/>
          <p:nvPr/>
        </p:nvSpPr>
        <p:spPr>
          <a:xfrm>
            <a:off x="8419443" y="3040525"/>
            <a:ext cx="3678478" cy="2313254"/>
          </a:xfrm>
          <a:prstGeom prst="rect">
            <a:avLst/>
          </a:prstGeom>
          <a:noFill/>
          <a:ln>
            <a:noFill/>
          </a:ln>
        </p:spPr>
        <p:txBody>
          <a:bodyPr spcFirstLastPara="1" wrap="square" lIns="0" tIns="221925" rIns="0" bIns="0" anchor="t" anchorCtr="0">
            <a:spAutoFit/>
          </a:bodyPr>
          <a:lstStyle/>
          <a:p>
            <a:pPr marL="229075" marR="731044" lvl="0" indent="0" algn="l" rtl="0">
              <a:lnSpc>
                <a:spcPct val="108300"/>
              </a:lnSpc>
              <a:spcBef>
                <a:spcPts val="0"/>
              </a:spcBef>
              <a:spcAft>
                <a:spcPts val="0"/>
              </a:spcAft>
              <a:buClr>
                <a:srgbClr val="000000"/>
              </a:buClr>
              <a:buSzPts val="1600"/>
              <a:buFont typeface="Arial"/>
              <a:buNone/>
            </a:pPr>
            <a:r>
              <a:rPr lang="de-DE" sz="1600" b="1" i="0" u="none" strike="noStrike" cap="none">
                <a:solidFill>
                  <a:schemeClr val="lt1"/>
                </a:solidFill>
                <a:latin typeface="Proxima Nova"/>
                <a:ea typeface="Proxima Nova"/>
                <a:cs typeface="Proxima Nova"/>
                <a:sym typeface="Proxima Nova"/>
              </a:rPr>
              <a:t>Thank you for your time &amp; attention.</a:t>
            </a:r>
            <a:endParaRPr sz="1500" b="1" i="0" u="none" strike="noStrike" cap="none">
              <a:solidFill>
                <a:schemeClr val="lt1"/>
              </a:solidFill>
              <a:latin typeface="Arial"/>
              <a:ea typeface="Arial"/>
              <a:cs typeface="Arial"/>
              <a:sym typeface="Arial"/>
            </a:endParaRPr>
          </a:p>
          <a:p>
            <a:pPr marL="229075" marR="731044" lvl="0" indent="0" algn="l" rtl="0">
              <a:lnSpc>
                <a:spcPct val="108300"/>
              </a:lnSpc>
              <a:spcBef>
                <a:spcPts val="1748"/>
              </a:spcBef>
              <a:spcAft>
                <a:spcPts val="0"/>
              </a:spcAft>
              <a:buClr>
                <a:srgbClr val="000000"/>
              </a:buClr>
              <a:buSzPts val="1500"/>
              <a:buFont typeface="Arial"/>
              <a:buNone/>
            </a:pPr>
            <a:r>
              <a:rPr lang="de-DE" sz="1500" b="1" i="0" u="none" strike="noStrike" cap="none">
                <a:solidFill>
                  <a:srgbClr val="1DEF1D"/>
                </a:solidFill>
                <a:latin typeface="Arial"/>
                <a:ea typeface="Arial"/>
                <a:cs typeface="Arial"/>
                <a:sym typeface="Arial"/>
              </a:rPr>
              <a:t>For more questions, c</a:t>
            </a:r>
            <a:r>
              <a:rPr lang="de-DE" sz="1350" b="1" i="0" u="none" strike="noStrike" cap="none">
                <a:solidFill>
                  <a:srgbClr val="1DEF1D"/>
                </a:solidFill>
                <a:latin typeface="Arial"/>
                <a:ea typeface="Arial"/>
                <a:cs typeface="Arial"/>
                <a:sym typeface="Arial"/>
              </a:rPr>
              <a:t>ontact:</a:t>
            </a:r>
            <a:endParaRPr sz="1350" b="0" i="0" u="none" strike="noStrike" cap="none">
              <a:solidFill>
                <a:srgbClr val="1DEF1D"/>
              </a:solidFill>
              <a:latin typeface="Arial"/>
              <a:ea typeface="Arial"/>
              <a:cs typeface="Arial"/>
              <a:sym typeface="Arial"/>
            </a:endParaRPr>
          </a:p>
          <a:p>
            <a:pPr marL="229075" marR="0" lvl="0" indent="0" algn="l" rtl="0">
              <a:lnSpc>
                <a:spcPct val="126666"/>
              </a:lnSpc>
              <a:spcBef>
                <a:spcPts val="930"/>
              </a:spcBef>
              <a:spcAft>
                <a:spcPts val="0"/>
              </a:spcAft>
              <a:buClr>
                <a:srgbClr val="000000"/>
              </a:buClr>
              <a:buSzPts val="1500"/>
              <a:buFont typeface="Arial"/>
              <a:buNone/>
            </a:pPr>
            <a:r>
              <a:rPr lang="de-DE" sz="1500" b="1" i="0" u="none" strike="noStrike" cap="none">
                <a:solidFill>
                  <a:srgbClr val="FFFFFF"/>
                </a:solidFill>
                <a:latin typeface="Arial"/>
                <a:ea typeface="Arial"/>
                <a:cs typeface="Arial"/>
                <a:sym typeface="Arial"/>
              </a:rPr>
              <a:t>Giorgi Japaridze</a:t>
            </a:r>
            <a:endParaRPr sz="1500" b="0" i="0" u="none" strike="noStrike" cap="none">
              <a:solidFill>
                <a:srgbClr val="000000"/>
              </a:solidFill>
              <a:latin typeface="Arial"/>
              <a:ea typeface="Arial"/>
              <a:cs typeface="Arial"/>
              <a:sym typeface="Arial"/>
            </a:endParaRPr>
          </a:p>
          <a:p>
            <a:pPr marL="229075" marR="748664" lvl="0" indent="0" algn="l" rtl="0">
              <a:lnSpc>
                <a:spcPct val="140740"/>
              </a:lnSpc>
              <a:spcBef>
                <a:spcPts val="0"/>
              </a:spcBef>
              <a:spcAft>
                <a:spcPts val="0"/>
              </a:spcAft>
              <a:buClr>
                <a:srgbClr val="000000"/>
              </a:buClr>
              <a:buSzPts val="1350"/>
              <a:buFont typeface="Arial"/>
              <a:buNone/>
            </a:pPr>
            <a:r>
              <a:rPr lang="de-DE" sz="1350" b="0" i="0" u="none" strike="noStrike" cap="none">
                <a:solidFill>
                  <a:srgbClr val="FFFFFF"/>
                </a:solidFill>
                <a:latin typeface="Helvetica Neue"/>
                <a:ea typeface="Helvetica Neue"/>
                <a:cs typeface="Helvetica Neue"/>
                <a:sym typeface="Helvetica Neue"/>
              </a:rPr>
              <a:t>Strascheg Center for Entrepreneurship (SCE)</a:t>
            </a:r>
            <a:endParaRPr/>
          </a:p>
          <a:p>
            <a:pPr marL="229075" marR="748664" lvl="0" indent="0" algn="l" rtl="0">
              <a:lnSpc>
                <a:spcPct val="140740"/>
              </a:lnSpc>
              <a:spcBef>
                <a:spcPts val="0"/>
              </a:spcBef>
              <a:spcAft>
                <a:spcPts val="0"/>
              </a:spcAft>
              <a:buClr>
                <a:srgbClr val="000000"/>
              </a:buClr>
              <a:buSzPts val="1350"/>
              <a:buFont typeface="Arial"/>
              <a:buNone/>
            </a:pPr>
            <a:r>
              <a:rPr lang="de-DE" sz="1350" b="0" i="0" u="none" strike="noStrike" cap="none">
                <a:solidFill>
                  <a:schemeClr val="accent5"/>
                </a:solidFill>
                <a:latin typeface="Helvetica Neue"/>
                <a:ea typeface="Helvetica Neue"/>
                <a:cs typeface="Helvetica Neue"/>
                <a:sym typeface="Helvetica Neue"/>
              </a:rPr>
              <a:t>Giorgi.japaridze@sce.de</a:t>
            </a:r>
            <a:endParaRPr/>
          </a:p>
        </p:txBody>
      </p:sp>
      <p:pic>
        <p:nvPicPr>
          <p:cNvPr id="232" name="Google Shape;232;p39" descr="https://lh5.googleusercontent.com/rKILj6r4NMqhrdGtY9WSwDCnjq1znQIsSEZql_pO85toxLZuA4kQG4H2GdDvix5ThFBfycrJ60FWxzzpik0V7nhfhYrQF3eSoJJvZj-kN1Gf3wzCbnaTutyQrbqHUZlV1iphX2YzAyDH"/>
          <p:cNvPicPr preferRelativeResize="0"/>
          <p:nvPr/>
        </p:nvPicPr>
        <p:blipFill rotWithShape="1">
          <a:blip r:embed="rId5">
            <a:alphaModFix/>
          </a:blip>
          <a:srcRect/>
          <a:stretch/>
        </p:blipFill>
        <p:spPr>
          <a:xfrm>
            <a:off x="6284028" y="6269624"/>
            <a:ext cx="2638699" cy="399240"/>
          </a:xfrm>
          <a:prstGeom prst="rect">
            <a:avLst/>
          </a:prstGeom>
          <a:noFill/>
          <a:ln>
            <a:noFill/>
          </a:ln>
        </p:spPr>
      </p:pic>
      <p:pic>
        <p:nvPicPr>
          <p:cNvPr id="233" name="Google Shape;233;p39" descr="https://lh6.googleusercontent.com/jc7XfyNroRzlTDIHsy0AoLqmzh8wbzM4TKI2sYuFMECoxnRQphO9F6u0sucRpCPe3wuUN8rdei4sEnmhOt8YedtTmxnZNxIZ2EXlm5FZLimWcU531gDSIrWdsQhGPNqfbR78g_esD4h_"/>
          <p:cNvPicPr preferRelativeResize="0"/>
          <p:nvPr/>
        </p:nvPicPr>
        <p:blipFill rotWithShape="1">
          <a:blip r:embed="rId6">
            <a:alphaModFix/>
          </a:blip>
          <a:srcRect/>
          <a:stretch/>
        </p:blipFill>
        <p:spPr>
          <a:xfrm>
            <a:off x="295978" y="6144032"/>
            <a:ext cx="5692073" cy="624323"/>
          </a:xfrm>
          <a:prstGeom prst="rect">
            <a:avLst/>
          </a:prstGeom>
          <a:noFill/>
          <a:ln>
            <a:noFill/>
          </a:ln>
        </p:spPr>
      </p:pic>
    </p:spTree>
  </p:cSld>
  <p:clrMapOvr>
    <a:masterClrMapping/>
  </p:clrMapOvr>
</p:sld>
</file>

<file path=ppt/theme/theme1.xml><?xml version="1.0" encoding="utf-8"?>
<a:theme xmlns:a="http://schemas.openxmlformats.org/drawingml/2006/main" name="Office">
  <a:themeElements>
    <a:clrScheme name="Benutzerdefiniert 1">
      <a:dk1>
        <a:srgbClr val="000000"/>
      </a:dk1>
      <a:lt1>
        <a:srgbClr val="FFFFFF"/>
      </a:lt1>
      <a:dk2>
        <a:srgbClr val="3E3F3E"/>
      </a:dk2>
      <a:lt2>
        <a:srgbClr val="F2F2F2"/>
      </a:lt2>
      <a:accent1>
        <a:srgbClr val="025BFF"/>
      </a:accent1>
      <a:accent2>
        <a:srgbClr val="FC001A"/>
      </a:accent2>
      <a:accent3>
        <a:srgbClr val="FF92FF"/>
      </a:accent3>
      <a:accent4>
        <a:srgbClr val="00F938"/>
      </a:accent4>
      <a:accent5>
        <a:srgbClr val="9FB3FF"/>
      </a:accent5>
      <a:accent6>
        <a:srgbClr val="7900FE"/>
      </a:accent6>
      <a:hlink>
        <a:srgbClr val="0053FF"/>
      </a:hlink>
      <a:folHlink>
        <a:srgbClr val="9FB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1035</Words>
  <Application>Microsoft Macintosh PowerPoint</Application>
  <PresentationFormat>Widescreen</PresentationFormat>
  <Paragraphs>110</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Proxima Nova</vt:lpstr>
      <vt:lpstr>Helvetica Neue</vt:lpstr>
      <vt:lpstr>Office</vt:lpstr>
      <vt:lpstr>PowerPoint Presentation</vt:lpstr>
      <vt:lpstr>What is LEARN?</vt:lpstr>
      <vt:lpstr>What to expect?</vt:lpstr>
      <vt:lpstr>PowerPoint Presentation</vt:lpstr>
      <vt:lpstr>Why and How to take part in the project – LEARN   (Students – Bachelor, Master, PHD)</vt:lpstr>
      <vt:lpstr>PowerPoint Presentation</vt:lpstr>
      <vt:lpstr>PowerPoint Presentation</vt:lpstr>
      <vt:lpstr>Application Know-How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Hanna HF. Faure</dc:creator>
  <cp:lastModifiedBy>Lana Delić</cp:lastModifiedBy>
  <cp:revision>1</cp:revision>
  <dcterms:created xsi:type="dcterms:W3CDTF">2022-01-26T10:03:43Z</dcterms:created>
  <dcterms:modified xsi:type="dcterms:W3CDTF">2025-01-22T18:40:45Z</dcterms:modified>
</cp:coreProperties>
</file>